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Hlk775875"/>
    <w:bookmarkStart w:id="1" w:name="_Hlk509832328"/>
    <w:p w14:paraId="1084DB96" w14:textId="0551DA6D" w:rsidR="00D4747D" w:rsidRDefault="00D04FBB" w:rsidP="00567807">
      <w:pPr>
        <w:spacing w:after="0"/>
      </w:pPr>
      <w:r>
        <w:rPr>
          <w:noProof/>
        </w:rPr>
        <mc:AlternateContent>
          <mc:Choice Requires="wps">
            <w:drawing>
              <wp:anchor distT="0" distB="0" distL="114300" distR="114300" simplePos="0" relativeHeight="251658245" behindDoc="0" locked="0" layoutInCell="1" allowOverlap="1" wp14:anchorId="6B4F0B55" wp14:editId="01009EA3">
                <wp:simplePos x="0" y="0"/>
                <wp:positionH relativeFrom="margin">
                  <wp:align>right</wp:align>
                </wp:positionH>
                <wp:positionV relativeFrom="margin">
                  <wp:posOffset>5080</wp:posOffset>
                </wp:positionV>
                <wp:extent cx="1918335" cy="9163050"/>
                <wp:effectExtent l="0" t="0" r="5715" b="0"/>
                <wp:wrapSquare wrapText="bothSides"/>
                <wp:docPr id="1871637675" name="Text Box 555" descr="Box containing Episode, Key Learning and Curriculum information"/>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918335" cy="9163050"/>
                        </a:xfrm>
                        <a:prstGeom prst="rect">
                          <a:avLst/>
                        </a:prstGeom>
                        <a:solidFill>
                          <a:schemeClr val="accent1">
                            <a:lumMod val="20000"/>
                            <a:lumOff val="80000"/>
                            <a:alpha val="30000"/>
                          </a:schemeClr>
                        </a:solidFill>
                        <a:ln>
                          <a:noFill/>
                        </a:ln>
                        <a:effectLst/>
                      </wps:spPr>
                      <wps:txbx>
                        <w:txbxContent>
                          <w:p w14:paraId="7619501D" w14:textId="6120DD0C" w:rsidR="006F4FBB" w:rsidRDefault="006F4FBB" w:rsidP="006F4FBB">
                            <w:pPr>
                              <w:spacing w:after="0"/>
                              <w:rPr>
                                <w:sz w:val="20"/>
                                <w:szCs w:val="20"/>
                              </w:rPr>
                            </w:pPr>
                            <w:r w:rsidRPr="00BB6CAA">
                              <w:rPr>
                                <w:b/>
                                <w:sz w:val="20"/>
                                <w:szCs w:val="20"/>
                              </w:rPr>
                              <w:t xml:space="preserve">EPISODE </w:t>
                            </w:r>
                            <w:r w:rsidR="00E1385E">
                              <w:rPr>
                                <w:b/>
                                <w:sz w:val="20"/>
                                <w:szCs w:val="20"/>
                              </w:rPr>
                              <w:t>1</w:t>
                            </w:r>
                            <w:r w:rsidR="00176AF5">
                              <w:rPr>
                                <w:b/>
                                <w:sz w:val="20"/>
                                <w:szCs w:val="20"/>
                              </w:rPr>
                              <w:t>2</w:t>
                            </w:r>
                            <w:r w:rsidRPr="009E26EF">
                              <w:rPr>
                                <w:sz w:val="20"/>
                                <w:szCs w:val="20"/>
                              </w:rPr>
                              <w:br/>
                            </w:r>
                            <w:r w:rsidR="00176AF5">
                              <w:rPr>
                                <w:sz w:val="20"/>
                                <w:szCs w:val="20"/>
                              </w:rPr>
                              <w:t>12</w:t>
                            </w:r>
                            <w:r w:rsidR="00556741">
                              <w:rPr>
                                <w:sz w:val="20"/>
                                <w:szCs w:val="20"/>
                              </w:rPr>
                              <w:t xml:space="preserve"> May</w:t>
                            </w:r>
                            <w:r w:rsidR="006725F8">
                              <w:rPr>
                                <w:sz w:val="20"/>
                                <w:szCs w:val="20"/>
                              </w:rPr>
                              <w:t xml:space="preserve"> </w:t>
                            </w:r>
                            <w:r w:rsidRPr="00BB6CAA">
                              <w:rPr>
                                <w:sz w:val="20"/>
                                <w:szCs w:val="20"/>
                              </w:rPr>
                              <w:t>202</w:t>
                            </w:r>
                            <w:r w:rsidR="00B866EB">
                              <w:rPr>
                                <w:sz w:val="20"/>
                                <w:szCs w:val="20"/>
                              </w:rPr>
                              <w:t>6</w:t>
                            </w:r>
                          </w:p>
                          <w:p w14:paraId="50CC6AA3" w14:textId="77777777" w:rsidR="009E26EF" w:rsidRPr="009E26EF" w:rsidRDefault="009E26EF" w:rsidP="002A4E4C">
                            <w:pPr>
                              <w:spacing w:after="0" w:line="240" w:lineRule="auto"/>
                              <w:rPr>
                                <w:sz w:val="20"/>
                                <w:szCs w:val="20"/>
                              </w:rPr>
                            </w:pPr>
                          </w:p>
                          <w:p w14:paraId="1EC3ADA1" w14:textId="4890CFA9" w:rsidR="00D4747D" w:rsidRPr="009E26EF" w:rsidRDefault="006F4FBB" w:rsidP="002A4E4C">
                            <w:pPr>
                              <w:spacing w:after="0" w:line="240" w:lineRule="auto"/>
                              <w:rPr>
                                <w:b/>
                                <w:sz w:val="20"/>
                                <w:szCs w:val="20"/>
                              </w:rPr>
                            </w:pPr>
                            <w:r w:rsidRPr="009E26EF">
                              <w:rPr>
                                <w:b/>
                                <w:sz w:val="20"/>
                                <w:szCs w:val="20"/>
                              </w:rPr>
                              <w:t>KEY LEARNING</w:t>
                            </w:r>
                          </w:p>
                          <w:p w14:paraId="730B9C7C" w14:textId="5613914C" w:rsidR="00525051" w:rsidRDefault="00A8220B" w:rsidP="002A4E4C">
                            <w:pPr>
                              <w:spacing w:after="0" w:line="240" w:lineRule="auto"/>
                              <w:rPr>
                                <w:sz w:val="20"/>
                                <w:szCs w:val="20"/>
                              </w:rPr>
                            </w:pPr>
                            <w:r w:rsidRPr="009E26EF">
                              <w:rPr>
                                <w:sz w:val="20"/>
                                <w:szCs w:val="20"/>
                              </w:rPr>
                              <w:t xml:space="preserve">Students will </w:t>
                            </w:r>
                            <w:r w:rsidR="00525051">
                              <w:rPr>
                                <w:sz w:val="20"/>
                                <w:szCs w:val="20"/>
                              </w:rPr>
                              <w:t xml:space="preserve">view a range of BTN stories and </w:t>
                            </w:r>
                            <w:r w:rsidR="00E53726">
                              <w:rPr>
                                <w:sz w:val="20"/>
                                <w:szCs w:val="20"/>
                              </w:rPr>
                              <w:t xml:space="preserve">use comprehension </w:t>
                            </w:r>
                            <w:r w:rsidR="00525051">
                              <w:rPr>
                                <w:sz w:val="20"/>
                                <w:szCs w:val="20"/>
                              </w:rPr>
                              <w:t>skills to respond to a series of focus questions.</w:t>
                            </w:r>
                          </w:p>
                          <w:p w14:paraId="749F44D2" w14:textId="77777777" w:rsidR="009E26EF" w:rsidRPr="009E26EF" w:rsidRDefault="009E26EF" w:rsidP="002A4E4C">
                            <w:pPr>
                              <w:spacing w:after="0" w:line="240" w:lineRule="auto"/>
                              <w:rPr>
                                <w:sz w:val="20"/>
                                <w:szCs w:val="20"/>
                              </w:rPr>
                            </w:pPr>
                          </w:p>
                          <w:p w14:paraId="2AD1894A" w14:textId="7875BEB1" w:rsidR="004E26D5" w:rsidRPr="009E26EF" w:rsidRDefault="006F4FBB" w:rsidP="002A4E4C">
                            <w:pPr>
                              <w:spacing w:after="0" w:line="240" w:lineRule="auto"/>
                              <w:rPr>
                                <w:b/>
                                <w:sz w:val="20"/>
                                <w:szCs w:val="20"/>
                              </w:rPr>
                            </w:pPr>
                            <w:r w:rsidRPr="009E26EF">
                              <w:rPr>
                                <w:b/>
                                <w:sz w:val="20"/>
                                <w:szCs w:val="20"/>
                              </w:rPr>
                              <w:t>CURRICULUM</w:t>
                            </w:r>
                          </w:p>
                          <w:p w14:paraId="0249D447" w14:textId="4786D100" w:rsidR="00B866EB" w:rsidRPr="00B866EB" w:rsidRDefault="002A4E4C" w:rsidP="00B866EB">
                            <w:pPr>
                              <w:spacing w:line="240" w:lineRule="auto"/>
                              <w:rPr>
                                <w:sz w:val="20"/>
                                <w:szCs w:val="20"/>
                              </w:rPr>
                            </w:pPr>
                            <w:r w:rsidRPr="00D023C0">
                              <w:rPr>
                                <w:b/>
                                <w:bCs/>
                                <w:sz w:val="20"/>
                                <w:szCs w:val="20"/>
                              </w:rPr>
                              <w:t>English</w:t>
                            </w:r>
                            <w:r w:rsidR="004418E2" w:rsidRPr="00D023C0">
                              <w:rPr>
                                <w:b/>
                                <w:bCs/>
                                <w:sz w:val="20"/>
                                <w:szCs w:val="20"/>
                              </w:rPr>
                              <w:t xml:space="preserve"> </w:t>
                            </w:r>
                            <w:r w:rsidR="001D175B" w:rsidRPr="00D023C0">
                              <w:rPr>
                                <w:b/>
                                <w:bCs/>
                                <w:sz w:val="20"/>
                                <w:szCs w:val="20"/>
                              </w:rPr>
                              <w:t>–</w:t>
                            </w:r>
                            <w:r w:rsidR="004418E2" w:rsidRPr="00D023C0">
                              <w:rPr>
                                <w:b/>
                                <w:bCs/>
                                <w:sz w:val="20"/>
                                <w:szCs w:val="20"/>
                              </w:rPr>
                              <w:t xml:space="preserve"> </w:t>
                            </w:r>
                            <w:r w:rsidR="001D175B" w:rsidRPr="00D023C0">
                              <w:rPr>
                                <w:b/>
                                <w:bCs/>
                                <w:sz w:val="20"/>
                                <w:szCs w:val="20"/>
                              </w:rPr>
                              <w:t xml:space="preserve">Year </w:t>
                            </w:r>
                            <w:r w:rsidR="00D848ED">
                              <w:rPr>
                                <w:b/>
                                <w:bCs/>
                                <w:sz w:val="20"/>
                                <w:szCs w:val="20"/>
                              </w:rPr>
                              <w:t>4</w:t>
                            </w:r>
                            <w:r w:rsidR="004418E2" w:rsidRPr="00D023C0">
                              <w:rPr>
                                <w:b/>
                                <w:bCs/>
                                <w:sz w:val="20"/>
                                <w:szCs w:val="20"/>
                              </w:rPr>
                              <w:br/>
                            </w:r>
                            <w:r w:rsidR="00B866EB">
                              <w:rPr>
                                <w:sz w:val="20"/>
                                <w:szCs w:val="20"/>
                              </w:rPr>
                              <w:t>U</w:t>
                            </w:r>
                            <w:r w:rsidR="00B866EB" w:rsidRPr="00B866EB">
                              <w:rPr>
                                <w:sz w:val="20"/>
                                <w:szCs w:val="20"/>
                              </w:rPr>
                              <w:t>se comprehension strategies</w:t>
                            </w:r>
                            <w:r w:rsidR="004221E5">
                              <w:rPr>
                                <w:sz w:val="20"/>
                                <w:szCs w:val="20"/>
                              </w:rPr>
                              <w:t xml:space="preserve"> </w:t>
                            </w:r>
                            <w:r w:rsidR="00B866EB" w:rsidRPr="00B866EB">
                              <w:rPr>
                                <w:sz w:val="20"/>
                                <w:szCs w:val="20"/>
                              </w:rPr>
                              <w:t>such as visualising,</w:t>
                            </w:r>
                            <w:r w:rsidR="004221E5">
                              <w:rPr>
                                <w:sz w:val="20"/>
                                <w:szCs w:val="20"/>
                              </w:rPr>
                              <w:t xml:space="preserve"> </w:t>
                            </w:r>
                            <w:r w:rsidR="00B866EB" w:rsidRPr="00B866EB">
                              <w:rPr>
                                <w:sz w:val="20"/>
                                <w:szCs w:val="20"/>
                              </w:rPr>
                              <w:t>predicting, connecting, summarising, monitoring and questioning to build literal and inferred meaning,</w:t>
                            </w:r>
                            <w:r w:rsidR="004221E5">
                              <w:rPr>
                                <w:sz w:val="20"/>
                                <w:szCs w:val="20"/>
                              </w:rPr>
                              <w:t xml:space="preserve"> </w:t>
                            </w:r>
                            <w:r w:rsidR="00B866EB" w:rsidRPr="00B866EB">
                              <w:rPr>
                                <w:sz w:val="20"/>
                                <w:szCs w:val="20"/>
                              </w:rPr>
                              <w:t>to expand topic knowledge and ideas, and evaluate texts</w:t>
                            </w:r>
                            <w:r w:rsidR="00595F0B">
                              <w:rPr>
                                <w:sz w:val="20"/>
                                <w:szCs w:val="20"/>
                              </w:rPr>
                              <w:t>.</w:t>
                            </w:r>
                          </w:p>
                          <w:p w14:paraId="0D185074" w14:textId="555A26F6" w:rsidR="00D848ED" w:rsidRPr="00D848ED" w:rsidRDefault="00D848ED" w:rsidP="002A4E4C">
                            <w:pPr>
                              <w:spacing w:after="0" w:line="240" w:lineRule="auto"/>
                              <w:rPr>
                                <w:sz w:val="20"/>
                                <w:szCs w:val="20"/>
                              </w:rPr>
                            </w:pPr>
                            <w:r w:rsidRPr="00D023C0">
                              <w:rPr>
                                <w:b/>
                                <w:bCs/>
                                <w:sz w:val="20"/>
                                <w:szCs w:val="20"/>
                              </w:rPr>
                              <w:t>English – Year 5</w:t>
                            </w:r>
                          </w:p>
                          <w:p w14:paraId="5FFB4B5A" w14:textId="74E7B249" w:rsidR="00B866EB" w:rsidRPr="00B866EB" w:rsidRDefault="00B866EB" w:rsidP="00B866EB">
                            <w:pPr>
                              <w:spacing w:after="0" w:line="240" w:lineRule="auto"/>
                              <w:rPr>
                                <w:sz w:val="20"/>
                                <w:szCs w:val="20"/>
                              </w:rPr>
                            </w:pPr>
                            <w:r>
                              <w:rPr>
                                <w:sz w:val="20"/>
                                <w:szCs w:val="20"/>
                              </w:rPr>
                              <w:t>U</w:t>
                            </w:r>
                            <w:r w:rsidRPr="00B866EB">
                              <w:rPr>
                                <w:sz w:val="20"/>
                                <w:szCs w:val="20"/>
                              </w:rPr>
                              <w:t>se comprehension strategies</w:t>
                            </w:r>
                            <w:r w:rsidR="004221E5">
                              <w:rPr>
                                <w:sz w:val="20"/>
                                <w:szCs w:val="20"/>
                              </w:rPr>
                              <w:t xml:space="preserve"> </w:t>
                            </w:r>
                            <w:r w:rsidRPr="00B866EB">
                              <w:rPr>
                                <w:sz w:val="20"/>
                                <w:szCs w:val="20"/>
                              </w:rPr>
                              <w:t>such as visualising,</w:t>
                            </w:r>
                            <w:r w:rsidR="004221E5">
                              <w:rPr>
                                <w:sz w:val="20"/>
                                <w:szCs w:val="20"/>
                              </w:rPr>
                              <w:t xml:space="preserve"> </w:t>
                            </w:r>
                            <w:r w:rsidRPr="00B866EB">
                              <w:rPr>
                                <w:sz w:val="20"/>
                                <w:szCs w:val="20"/>
                              </w:rPr>
                              <w:t>predicting, connecting, summarising, monitoring and questioning to build literal and inferred meaning to evaluate information and ideas</w:t>
                            </w:r>
                            <w:r w:rsidR="00595F0B">
                              <w:rPr>
                                <w:sz w:val="20"/>
                                <w:szCs w:val="20"/>
                              </w:rPr>
                              <w:t>.</w:t>
                            </w:r>
                          </w:p>
                          <w:p w14:paraId="3F3E1D14" w14:textId="77777777" w:rsidR="00E53726" w:rsidRPr="00E53726" w:rsidRDefault="00E53726" w:rsidP="002A4E4C">
                            <w:pPr>
                              <w:spacing w:after="0" w:line="240" w:lineRule="auto"/>
                              <w:rPr>
                                <w:sz w:val="20"/>
                                <w:szCs w:val="20"/>
                              </w:rPr>
                            </w:pPr>
                          </w:p>
                          <w:p w14:paraId="6D64F7F0" w14:textId="7A55726A" w:rsidR="00E53726" w:rsidRPr="00D023C0" w:rsidRDefault="00E53726" w:rsidP="002A4E4C">
                            <w:pPr>
                              <w:spacing w:after="0" w:line="240" w:lineRule="auto"/>
                              <w:rPr>
                                <w:rFonts w:ascii="Helvetica" w:hAnsi="Helvetica"/>
                                <w:b/>
                                <w:bCs/>
                                <w:color w:val="222222"/>
                                <w:sz w:val="21"/>
                                <w:szCs w:val="21"/>
                              </w:rPr>
                            </w:pPr>
                            <w:r w:rsidRPr="00D023C0">
                              <w:rPr>
                                <w:b/>
                                <w:bCs/>
                                <w:sz w:val="20"/>
                                <w:szCs w:val="20"/>
                              </w:rPr>
                              <w:t>English – Year 6</w:t>
                            </w:r>
                          </w:p>
                          <w:p w14:paraId="540A0DA1" w14:textId="26DDDC3C" w:rsidR="00B866EB" w:rsidRPr="00B866EB" w:rsidRDefault="00B866EB" w:rsidP="00B866EB">
                            <w:pPr>
                              <w:spacing w:after="0" w:line="240" w:lineRule="auto"/>
                              <w:rPr>
                                <w:sz w:val="20"/>
                                <w:szCs w:val="20"/>
                              </w:rPr>
                            </w:pPr>
                            <w:r>
                              <w:rPr>
                                <w:sz w:val="20"/>
                                <w:szCs w:val="20"/>
                              </w:rPr>
                              <w:t>U</w:t>
                            </w:r>
                            <w:r w:rsidRPr="00B866EB">
                              <w:rPr>
                                <w:sz w:val="20"/>
                                <w:szCs w:val="20"/>
                              </w:rPr>
                              <w:t>se comprehension strategies</w:t>
                            </w:r>
                            <w:r w:rsidR="004221E5">
                              <w:rPr>
                                <w:sz w:val="20"/>
                                <w:szCs w:val="20"/>
                              </w:rPr>
                              <w:t xml:space="preserve"> </w:t>
                            </w:r>
                            <w:r w:rsidRPr="00B866EB">
                              <w:rPr>
                                <w:sz w:val="20"/>
                                <w:szCs w:val="20"/>
                              </w:rPr>
                              <w:t>such as visualising, predicting, connecting, summarising, monitoring and questioning to build literal and inferred meaning, and to connect and compare content from a variety of sources</w:t>
                            </w:r>
                            <w:r>
                              <w:rPr>
                                <w:sz w:val="20"/>
                                <w:szCs w:val="20"/>
                              </w:rPr>
                              <w:t>.</w:t>
                            </w:r>
                          </w:p>
                          <w:p w14:paraId="72751C44" w14:textId="20B9BAAC" w:rsidR="009E26EF" w:rsidRDefault="00B866EB" w:rsidP="00B866EB">
                            <w:pPr>
                              <w:spacing w:after="0" w:line="240" w:lineRule="auto"/>
                              <w:rPr>
                                <w:sz w:val="20"/>
                                <w:szCs w:val="20"/>
                              </w:rPr>
                            </w:pPr>
                            <w:hyperlink r:id="rId11" w:history="1">
                              <w:r w:rsidRPr="00B866EB">
                                <w:rPr>
                                  <w:rStyle w:val="Hyperlink"/>
                                  <w:sz w:val="20"/>
                                  <w:szCs w:val="20"/>
                                </w:rPr>
                                <w:br/>
                              </w:r>
                            </w:hyperlink>
                          </w:p>
                        </w:txbxContent>
                      </wps:txbx>
                      <wps:bodyPr rot="0" vert="horz" wrap="square" lIns="144000" tIns="144000" rIns="144000" bIns="144000" anchor="t" anchorCtr="0" upright="1">
                        <a:noAutofit/>
                      </wps:bodyPr>
                    </wps:wsp>
                  </a:graphicData>
                </a:graphic>
                <wp14:sizeRelV relativeFrom="margin">
                  <wp14:pctHeight>0</wp14:pctHeight>
                </wp14:sizeRelV>
              </wp:anchor>
            </w:drawing>
          </mc:Choice>
          <mc:Fallback>
            <w:pict>
              <v:shapetype w14:anchorId="6B4F0B55" id="_x0000_t202" coordsize="21600,21600" o:spt="202" path="m,l,21600r21600,l21600,xe">
                <v:stroke joinstyle="miter"/>
                <v:path gradientshapeok="t" o:connecttype="rect"/>
              </v:shapetype>
              <v:shape id="Text Box 555" o:spid="_x0000_s1026" type="#_x0000_t202" alt="Box containing Episode, Key Learning and Curriculum information" style="position:absolute;margin-left:99.85pt;margin-top:.4pt;width:151.05pt;height:721.5pt;z-index:251658245;visibility:visible;mso-wrap-style:square;mso-height-percent:0;mso-wrap-distance-left:9pt;mso-wrap-distance-top:0;mso-wrap-distance-right:9pt;mso-wrap-distance-bottom:0;mso-position-horizontal:right;mso-position-horizontal-relative:margin;mso-position-vertical:absolute;mso-position-vertical-relative:margin;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QMANFgIAADEEAAAOAAAAZHJzL2Uyb0RvYy54bWysU1Fv0zAQfkfiP1h+p0nXbeqiptPoNIQ0&#10;GNLgB1wdp4lwfMZ2mpRfz9lOWwpviBfLd7a/++67z6v7sVNsL61rUZd8Pss5k1pg1epdyb99fXq3&#10;5Mx50BUo1LLkB+n4/frtm9VgCnmFDapKWkYg2hWDKXnjvSmyzIlGduBmaKSmwxptB55Cu8sqCwOh&#10;dyq7yvPbbEBbGYtCOkfZx3TI1xG/rqXwL3XtpGeq5MTNx9XGdRvWbL2CYmfBNK2YaMA/sOig1VT0&#10;BPUIHlhv27+gulZYdFj7mcAuw7puhYw9UDfz/I9uXhswMvZC4jhzksn9P1jxef9qvljmx/c40gBj&#10;E848o/jumMZNA3onH6zFoZFQUeF5kCwbjCump0FqV7gAsh0+YUVDht5jBBpr2wVVqE9G6DSAw0l0&#10;OXomQsm7+XKxuOFM0Nnd/HaR38SxZFAcnxvr/AeJHQubkluaaoSH/bPzgQ4UxyuhmkPVVk+tUjEI&#10;TpIbZdkeyAMghNQ+tan6jvimPHkpn9xAafJMSi/PaVCmgZRdHLNUODo14EcaF6WVDgQ0BiqJZcrI&#10;6MuJ+lG8JKMftyNdDcktVgfS1GLyLP0x2jRof3I2kF9L7n70YCVn6qMOc7m+Dh0wfxHZi2h7EYEW&#10;BFdyz1nabnz6GL2x7a6hakkmjQ80z7qNSp+ZTS4gX8bOpz8UjP97HG+df/r6FwAAAP//AwBQSwME&#10;FAAGAAgAAAAhAHlqZcXdAAAABgEAAA8AAABkcnMvZG93bnJldi54bWxMj09PhDAUxO8mfofmmXgx&#10;bllYFZGyMRo9edk/yeqt0Ceg9JXQLrDf3udJj5OZzPwmX8+2EyMOvnWkYLmIQCBVzrRUK9jvXq5T&#10;ED5oMrpzhApO6GFdnJ/lOjNuog2O21ALLiGfaQVNCH0mpa8atNovXI/E3qcbrA4sh1qaQU9cbjsZ&#10;R9GttLolXmh0j08NVt/bo1VwF4dp/EjKt83X69X9zfvh2Z3SnVKXF/PjA4iAc/gLwy8+o0PBTKU7&#10;kvGiU8BHggKmZy+J4iWIkkOrVZKCLHL5H7/4AQAA//8DAFBLAQItABQABgAIAAAAIQC2gziS/gAA&#10;AOEBAAATAAAAAAAAAAAAAAAAAAAAAABbQ29udGVudF9UeXBlc10ueG1sUEsBAi0AFAAGAAgAAAAh&#10;ADj9If/WAAAAlAEAAAsAAAAAAAAAAAAAAAAALwEAAF9yZWxzLy5yZWxzUEsBAi0AFAAGAAgAAAAh&#10;AGpAwA0WAgAAMQQAAA4AAAAAAAAAAAAAAAAALgIAAGRycy9lMm9Eb2MueG1sUEsBAi0AFAAGAAgA&#10;AAAhAHlqZcXdAAAABgEAAA8AAAAAAAAAAAAAAAAAcAQAAGRycy9kb3ducmV2LnhtbFBLBQYAAAAA&#10;BAAEAPMAAAB6BQAAAAA=&#10;" fillcolor="#d9e2f3 [660]" stroked="f">
                <v:fill opacity="19789f"/>
                <v:textbox inset="4mm,4mm,4mm,4mm">
                  <w:txbxContent>
                    <w:p w14:paraId="7619501D" w14:textId="6120DD0C" w:rsidR="006F4FBB" w:rsidRDefault="006F4FBB" w:rsidP="006F4FBB">
                      <w:pPr>
                        <w:spacing w:after="0"/>
                        <w:rPr>
                          <w:sz w:val="20"/>
                          <w:szCs w:val="20"/>
                        </w:rPr>
                      </w:pPr>
                      <w:r w:rsidRPr="00BB6CAA">
                        <w:rPr>
                          <w:b/>
                          <w:sz w:val="20"/>
                          <w:szCs w:val="20"/>
                        </w:rPr>
                        <w:t xml:space="preserve">EPISODE </w:t>
                      </w:r>
                      <w:r w:rsidR="00E1385E">
                        <w:rPr>
                          <w:b/>
                          <w:sz w:val="20"/>
                          <w:szCs w:val="20"/>
                        </w:rPr>
                        <w:t>1</w:t>
                      </w:r>
                      <w:r w:rsidR="00176AF5">
                        <w:rPr>
                          <w:b/>
                          <w:sz w:val="20"/>
                          <w:szCs w:val="20"/>
                        </w:rPr>
                        <w:t>2</w:t>
                      </w:r>
                      <w:r w:rsidRPr="009E26EF">
                        <w:rPr>
                          <w:sz w:val="20"/>
                          <w:szCs w:val="20"/>
                        </w:rPr>
                        <w:br/>
                      </w:r>
                      <w:r w:rsidR="00176AF5">
                        <w:rPr>
                          <w:sz w:val="20"/>
                          <w:szCs w:val="20"/>
                        </w:rPr>
                        <w:t>12</w:t>
                      </w:r>
                      <w:r w:rsidR="00556741">
                        <w:rPr>
                          <w:sz w:val="20"/>
                          <w:szCs w:val="20"/>
                        </w:rPr>
                        <w:t xml:space="preserve"> May</w:t>
                      </w:r>
                      <w:r w:rsidR="006725F8">
                        <w:rPr>
                          <w:sz w:val="20"/>
                          <w:szCs w:val="20"/>
                        </w:rPr>
                        <w:t xml:space="preserve"> </w:t>
                      </w:r>
                      <w:r w:rsidRPr="00BB6CAA">
                        <w:rPr>
                          <w:sz w:val="20"/>
                          <w:szCs w:val="20"/>
                        </w:rPr>
                        <w:t>202</w:t>
                      </w:r>
                      <w:r w:rsidR="00B866EB">
                        <w:rPr>
                          <w:sz w:val="20"/>
                          <w:szCs w:val="20"/>
                        </w:rPr>
                        <w:t>6</w:t>
                      </w:r>
                    </w:p>
                    <w:p w14:paraId="50CC6AA3" w14:textId="77777777" w:rsidR="009E26EF" w:rsidRPr="009E26EF" w:rsidRDefault="009E26EF" w:rsidP="002A4E4C">
                      <w:pPr>
                        <w:spacing w:after="0" w:line="240" w:lineRule="auto"/>
                        <w:rPr>
                          <w:sz w:val="20"/>
                          <w:szCs w:val="20"/>
                        </w:rPr>
                      </w:pPr>
                    </w:p>
                    <w:p w14:paraId="1EC3ADA1" w14:textId="4890CFA9" w:rsidR="00D4747D" w:rsidRPr="009E26EF" w:rsidRDefault="006F4FBB" w:rsidP="002A4E4C">
                      <w:pPr>
                        <w:spacing w:after="0" w:line="240" w:lineRule="auto"/>
                        <w:rPr>
                          <w:b/>
                          <w:sz w:val="20"/>
                          <w:szCs w:val="20"/>
                        </w:rPr>
                      </w:pPr>
                      <w:r w:rsidRPr="009E26EF">
                        <w:rPr>
                          <w:b/>
                          <w:sz w:val="20"/>
                          <w:szCs w:val="20"/>
                        </w:rPr>
                        <w:t>KEY LEARNING</w:t>
                      </w:r>
                    </w:p>
                    <w:p w14:paraId="730B9C7C" w14:textId="5613914C" w:rsidR="00525051" w:rsidRDefault="00A8220B" w:rsidP="002A4E4C">
                      <w:pPr>
                        <w:spacing w:after="0" w:line="240" w:lineRule="auto"/>
                        <w:rPr>
                          <w:sz w:val="20"/>
                          <w:szCs w:val="20"/>
                        </w:rPr>
                      </w:pPr>
                      <w:r w:rsidRPr="009E26EF">
                        <w:rPr>
                          <w:sz w:val="20"/>
                          <w:szCs w:val="20"/>
                        </w:rPr>
                        <w:t xml:space="preserve">Students will </w:t>
                      </w:r>
                      <w:r w:rsidR="00525051">
                        <w:rPr>
                          <w:sz w:val="20"/>
                          <w:szCs w:val="20"/>
                        </w:rPr>
                        <w:t xml:space="preserve">view a range of BTN stories and </w:t>
                      </w:r>
                      <w:r w:rsidR="00E53726">
                        <w:rPr>
                          <w:sz w:val="20"/>
                          <w:szCs w:val="20"/>
                        </w:rPr>
                        <w:t xml:space="preserve">use comprehension </w:t>
                      </w:r>
                      <w:r w:rsidR="00525051">
                        <w:rPr>
                          <w:sz w:val="20"/>
                          <w:szCs w:val="20"/>
                        </w:rPr>
                        <w:t>skills to respond to a series of focus questions.</w:t>
                      </w:r>
                    </w:p>
                    <w:p w14:paraId="749F44D2" w14:textId="77777777" w:rsidR="009E26EF" w:rsidRPr="009E26EF" w:rsidRDefault="009E26EF" w:rsidP="002A4E4C">
                      <w:pPr>
                        <w:spacing w:after="0" w:line="240" w:lineRule="auto"/>
                        <w:rPr>
                          <w:sz w:val="20"/>
                          <w:szCs w:val="20"/>
                        </w:rPr>
                      </w:pPr>
                    </w:p>
                    <w:p w14:paraId="2AD1894A" w14:textId="7875BEB1" w:rsidR="004E26D5" w:rsidRPr="009E26EF" w:rsidRDefault="006F4FBB" w:rsidP="002A4E4C">
                      <w:pPr>
                        <w:spacing w:after="0" w:line="240" w:lineRule="auto"/>
                        <w:rPr>
                          <w:b/>
                          <w:sz w:val="20"/>
                          <w:szCs w:val="20"/>
                        </w:rPr>
                      </w:pPr>
                      <w:r w:rsidRPr="009E26EF">
                        <w:rPr>
                          <w:b/>
                          <w:sz w:val="20"/>
                          <w:szCs w:val="20"/>
                        </w:rPr>
                        <w:t>CURRICULUM</w:t>
                      </w:r>
                    </w:p>
                    <w:p w14:paraId="0249D447" w14:textId="4786D100" w:rsidR="00B866EB" w:rsidRPr="00B866EB" w:rsidRDefault="002A4E4C" w:rsidP="00B866EB">
                      <w:pPr>
                        <w:spacing w:line="240" w:lineRule="auto"/>
                        <w:rPr>
                          <w:sz w:val="20"/>
                          <w:szCs w:val="20"/>
                        </w:rPr>
                      </w:pPr>
                      <w:r w:rsidRPr="00D023C0">
                        <w:rPr>
                          <w:b/>
                          <w:bCs/>
                          <w:sz w:val="20"/>
                          <w:szCs w:val="20"/>
                        </w:rPr>
                        <w:t>English</w:t>
                      </w:r>
                      <w:r w:rsidR="004418E2" w:rsidRPr="00D023C0">
                        <w:rPr>
                          <w:b/>
                          <w:bCs/>
                          <w:sz w:val="20"/>
                          <w:szCs w:val="20"/>
                        </w:rPr>
                        <w:t xml:space="preserve"> </w:t>
                      </w:r>
                      <w:r w:rsidR="001D175B" w:rsidRPr="00D023C0">
                        <w:rPr>
                          <w:b/>
                          <w:bCs/>
                          <w:sz w:val="20"/>
                          <w:szCs w:val="20"/>
                        </w:rPr>
                        <w:t>–</w:t>
                      </w:r>
                      <w:r w:rsidR="004418E2" w:rsidRPr="00D023C0">
                        <w:rPr>
                          <w:b/>
                          <w:bCs/>
                          <w:sz w:val="20"/>
                          <w:szCs w:val="20"/>
                        </w:rPr>
                        <w:t xml:space="preserve"> </w:t>
                      </w:r>
                      <w:r w:rsidR="001D175B" w:rsidRPr="00D023C0">
                        <w:rPr>
                          <w:b/>
                          <w:bCs/>
                          <w:sz w:val="20"/>
                          <w:szCs w:val="20"/>
                        </w:rPr>
                        <w:t xml:space="preserve">Year </w:t>
                      </w:r>
                      <w:r w:rsidR="00D848ED">
                        <w:rPr>
                          <w:b/>
                          <w:bCs/>
                          <w:sz w:val="20"/>
                          <w:szCs w:val="20"/>
                        </w:rPr>
                        <w:t>4</w:t>
                      </w:r>
                      <w:r w:rsidR="004418E2" w:rsidRPr="00D023C0">
                        <w:rPr>
                          <w:b/>
                          <w:bCs/>
                          <w:sz w:val="20"/>
                          <w:szCs w:val="20"/>
                        </w:rPr>
                        <w:br/>
                      </w:r>
                      <w:r w:rsidR="00B866EB">
                        <w:rPr>
                          <w:sz w:val="20"/>
                          <w:szCs w:val="20"/>
                        </w:rPr>
                        <w:t>U</w:t>
                      </w:r>
                      <w:r w:rsidR="00B866EB" w:rsidRPr="00B866EB">
                        <w:rPr>
                          <w:sz w:val="20"/>
                          <w:szCs w:val="20"/>
                        </w:rPr>
                        <w:t>se comprehension strategies</w:t>
                      </w:r>
                      <w:r w:rsidR="004221E5">
                        <w:rPr>
                          <w:sz w:val="20"/>
                          <w:szCs w:val="20"/>
                        </w:rPr>
                        <w:t xml:space="preserve"> </w:t>
                      </w:r>
                      <w:r w:rsidR="00B866EB" w:rsidRPr="00B866EB">
                        <w:rPr>
                          <w:sz w:val="20"/>
                          <w:szCs w:val="20"/>
                        </w:rPr>
                        <w:t>such as visualising,</w:t>
                      </w:r>
                      <w:r w:rsidR="004221E5">
                        <w:rPr>
                          <w:sz w:val="20"/>
                          <w:szCs w:val="20"/>
                        </w:rPr>
                        <w:t xml:space="preserve"> </w:t>
                      </w:r>
                      <w:r w:rsidR="00B866EB" w:rsidRPr="00B866EB">
                        <w:rPr>
                          <w:sz w:val="20"/>
                          <w:szCs w:val="20"/>
                        </w:rPr>
                        <w:t>predicting, connecting, summarising, monitoring and questioning to build literal and inferred meaning,</w:t>
                      </w:r>
                      <w:r w:rsidR="004221E5">
                        <w:rPr>
                          <w:sz w:val="20"/>
                          <w:szCs w:val="20"/>
                        </w:rPr>
                        <w:t xml:space="preserve"> </w:t>
                      </w:r>
                      <w:r w:rsidR="00B866EB" w:rsidRPr="00B866EB">
                        <w:rPr>
                          <w:sz w:val="20"/>
                          <w:szCs w:val="20"/>
                        </w:rPr>
                        <w:t>to expand topic knowledge and ideas, and evaluate texts</w:t>
                      </w:r>
                      <w:r w:rsidR="00595F0B">
                        <w:rPr>
                          <w:sz w:val="20"/>
                          <w:szCs w:val="20"/>
                        </w:rPr>
                        <w:t>.</w:t>
                      </w:r>
                    </w:p>
                    <w:p w14:paraId="0D185074" w14:textId="555A26F6" w:rsidR="00D848ED" w:rsidRPr="00D848ED" w:rsidRDefault="00D848ED" w:rsidP="002A4E4C">
                      <w:pPr>
                        <w:spacing w:after="0" w:line="240" w:lineRule="auto"/>
                        <w:rPr>
                          <w:sz w:val="20"/>
                          <w:szCs w:val="20"/>
                        </w:rPr>
                      </w:pPr>
                      <w:r w:rsidRPr="00D023C0">
                        <w:rPr>
                          <w:b/>
                          <w:bCs/>
                          <w:sz w:val="20"/>
                          <w:szCs w:val="20"/>
                        </w:rPr>
                        <w:t>English – Year 5</w:t>
                      </w:r>
                    </w:p>
                    <w:p w14:paraId="5FFB4B5A" w14:textId="74E7B249" w:rsidR="00B866EB" w:rsidRPr="00B866EB" w:rsidRDefault="00B866EB" w:rsidP="00B866EB">
                      <w:pPr>
                        <w:spacing w:after="0" w:line="240" w:lineRule="auto"/>
                        <w:rPr>
                          <w:sz w:val="20"/>
                          <w:szCs w:val="20"/>
                        </w:rPr>
                      </w:pPr>
                      <w:r>
                        <w:rPr>
                          <w:sz w:val="20"/>
                          <w:szCs w:val="20"/>
                        </w:rPr>
                        <w:t>U</w:t>
                      </w:r>
                      <w:r w:rsidRPr="00B866EB">
                        <w:rPr>
                          <w:sz w:val="20"/>
                          <w:szCs w:val="20"/>
                        </w:rPr>
                        <w:t>se comprehension strategies</w:t>
                      </w:r>
                      <w:r w:rsidR="004221E5">
                        <w:rPr>
                          <w:sz w:val="20"/>
                          <w:szCs w:val="20"/>
                        </w:rPr>
                        <w:t xml:space="preserve"> </w:t>
                      </w:r>
                      <w:r w:rsidRPr="00B866EB">
                        <w:rPr>
                          <w:sz w:val="20"/>
                          <w:szCs w:val="20"/>
                        </w:rPr>
                        <w:t>such as visualising,</w:t>
                      </w:r>
                      <w:r w:rsidR="004221E5">
                        <w:rPr>
                          <w:sz w:val="20"/>
                          <w:szCs w:val="20"/>
                        </w:rPr>
                        <w:t xml:space="preserve"> </w:t>
                      </w:r>
                      <w:r w:rsidRPr="00B866EB">
                        <w:rPr>
                          <w:sz w:val="20"/>
                          <w:szCs w:val="20"/>
                        </w:rPr>
                        <w:t>predicting, connecting, summarising, monitoring and questioning to build literal and inferred meaning to evaluate information and ideas</w:t>
                      </w:r>
                      <w:r w:rsidR="00595F0B">
                        <w:rPr>
                          <w:sz w:val="20"/>
                          <w:szCs w:val="20"/>
                        </w:rPr>
                        <w:t>.</w:t>
                      </w:r>
                    </w:p>
                    <w:p w14:paraId="3F3E1D14" w14:textId="77777777" w:rsidR="00E53726" w:rsidRPr="00E53726" w:rsidRDefault="00E53726" w:rsidP="002A4E4C">
                      <w:pPr>
                        <w:spacing w:after="0" w:line="240" w:lineRule="auto"/>
                        <w:rPr>
                          <w:sz w:val="20"/>
                          <w:szCs w:val="20"/>
                        </w:rPr>
                      </w:pPr>
                    </w:p>
                    <w:p w14:paraId="6D64F7F0" w14:textId="7A55726A" w:rsidR="00E53726" w:rsidRPr="00D023C0" w:rsidRDefault="00E53726" w:rsidP="002A4E4C">
                      <w:pPr>
                        <w:spacing w:after="0" w:line="240" w:lineRule="auto"/>
                        <w:rPr>
                          <w:rFonts w:ascii="Helvetica" w:hAnsi="Helvetica"/>
                          <w:b/>
                          <w:bCs/>
                          <w:color w:val="222222"/>
                          <w:sz w:val="21"/>
                          <w:szCs w:val="21"/>
                        </w:rPr>
                      </w:pPr>
                      <w:r w:rsidRPr="00D023C0">
                        <w:rPr>
                          <w:b/>
                          <w:bCs/>
                          <w:sz w:val="20"/>
                          <w:szCs w:val="20"/>
                        </w:rPr>
                        <w:t>English – Year 6</w:t>
                      </w:r>
                    </w:p>
                    <w:p w14:paraId="540A0DA1" w14:textId="26DDDC3C" w:rsidR="00B866EB" w:rsidRPr="00B866EB" w:rsidRDefault="00B866EB" w:rsidP="00B866EB">
                      <w:pPr>
                        <w:spacing w:after="0" w:line="240" w:lineRule="auto"/>
                        <w:rPr>
                          <w:sz w:val="20"/>
                          <w:szCs w:val="20"/>
                        </w:rPr>
                      </w:pPr>
                      <w:r>
                        <w:rPr>
                          <w:sz w:val="20"/>
                          <w:szCs w:val="20"/>
                        </w:rPr>
                        <w:t>U</w:t>
                      </w:r>
                      <w:r w:rsidRPr="00B866EB">
                        <w:rPr>
                          <w:sz w:val="20"/>
                          <w:szCs w:val="20"/>
                        </w:rPr>
                        <w:t>se comprehension strategies</w:t>
                      </w:r>
                      <w:r w:rsidR="004221E5">
                        <w:rPr>
                          <w:sz w:val="20"/>
                          <w:szCs w:val="20"/>
                        </w:rPr>
                        <w:t xml:space="preserve"> </w:t>
                      </w:r>
                      <w:r w:rsidRPr="00B866EB">
                        <w:rPr>
                          <w:sz w:val="20"/>
                          <w:szCs w:val="20"/>
                        </w:rPr>
                        <w:t>such as visualising, predicting, connecting, summarising, monitoring and questioning to build literal and inferred meaning, and to connect and compare content from a variety of sources</w:t>
                      </w:r>
                      <w:r>
                        <w:rPr>
                          <w:sz w:val="20"/>
                          <w:szCs w:val="20"/>
                        </w:rPr>
                        <w:t>.</w:t>
                      </w:r>
                    </w:p>
                    <w:p w14:paraId="72751C44" w14:textId="20B9BAAC" w:rsidR="009E26EF" w:rsidRDefault="00B866EB" w:rsidP="00B866EB">
                      <w:pPr>
                        <w:spacing w:after="0" w:line="240" w:lineRule="auto"/>
                        <w:rPr>
                          <w:sz w:val="20"/>
                          <w:szCs w:val="20"/>
                        </w:rPr>
                      </w:pPr>
                      <w:hyperlink r:id="rId12" w:history="1">
                        <w:r w:rsidRPr="00B866EB">
                          <w:rPr>
                            <w:rStyle w:val="Hyperlink"/>
                            <w:sz w:val="20"/>
                            <w:szCs w:val="20"/>
                          </w:rPr>
                          <w:br/>
                        </w:r>
                      </w:hyperlink>
                    </w:p>
                  </w:txbxContent>
                </v:textbox>
                <w10:wrap type="square" anchorx="margin" anchory="margin"/>
              </v:shape>
            </w:pict>
          </mc:Fallback>
        </mc:AlternateContent>
      </w:r>
      <w:r w:rsidR="00567807">
        <w:rPr>
          <w:noProof/>
        </w:rPr>
        <w:drawing>
          <wp:inline distT="0" distB="0" distL="0" distR="0" wp14:anchorId="3D839303" wp14:editId="7BABA65D">
            <wp:extent cx="1126490" cy="817880"/>
            <wp:effectExtent l="0" t="0" r="0" b="1270"/>
            <wp:docPr id="1" name="Picture 1" descr="BTN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TN-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126490" cy="817880"/>
                    </a:xfrm>
                    <a:prstGeom prst="rect">
                      <a:avLst/>
                    </a:prstGeom>
                  </pic:spPr>
                </pic:pic>
              </a:graphicData>
            </a:graphic>
          </wp:inline>
        </w:drawing>
      </w:r>
    </w:p>
    <w:bookmarkEnd w:id="0"/>
    <w:p w14:paraId="3B619001" w14:textId="77777777" w:rsidR="00567807" w:rsidRPr="001A770A" w:rsidRDefault="00567807" w:rsidP="00567807">
      <w:pPr>
        <w:pStyle w:val="Subtitle"/>
        <w:spacing w:after="0"/>
      </w:pPr>
      <w:r w:rsidRPr="001A770A">
        <w:t>Teacher Resource</w:t>
      </w:r>
    </w:p>
    <w:p w14:paraId="1A409B88" w14:textId="1FAA36B2" w:rsidR="005F2505" w:rsidRDefault="00D01C07" w:rsidP="00D01C07">
      <w:pPr>
        <w:pStyle w:val="Title"/>
        <w:spacing w:line="276" w:lineRule="auto"/>
        <w:rPr>
          <w:b/>
          <w:bCs/>
        </w:rPr>
      </w:pPr>
      <w:r>
        <w:rPr>
          <w:b/>
          <w:bCs/>
        </w:rPr>
        <w:t>Focus Questions</w:t>
      </w:r>
    </w:p>
    <w:p w14:paraId="60011956" w14:textId="68FDBF4C" w:rsidR="00FE7513" w:rsidRDefault="00AB4577" w:rsidP="00E446BA">
      <w:pPr>
        <w:spacing w:after="0"/>
      </w:pPr>
      <w:r>
        <w:t>As a class, d</w:t>
      </w:r>
      <w:r w:rsidR="00FE7513" w:rsidRPr="001A770A">
        <w:t>iscuss</w:t>
      </w:r>
      <w:r>
        <w:t xml:space="preserve"> the stories featured in </w:t>
      </w:r>
      <w:r w:rsidR="001A59B6">
        <w:t>the</w:t>
      </w:r>
      <w:r>
        <w:t xml:space="preserve"> episode of BTN Classroom </w:t>
      </w:r>
      <w:r w:rsidR="00FE7513" w:rsidRPr="001A770A">
        <w:t xml:space="preserve">and record the main points of </w:t>
      </w:r>
      <w:r w:rsidR="00FE7513">
        <w:t xml:space="preserve">the </w:t>
      </w:r>
      <w:r w:rsidR="00FE7513" w:rsidRPr="001A770A">
        <w:t>discussion.</w:t>
      </w:r>
      <w:r w:rsidR="00FE7513">
        <w:t xml:space="preserve"> Students will then respond to the following focus questions.</w:t>
      </w:r>
    </w:p>
    <w:p w14:paraId="3B0B6A91" w14:textId="1A5629F4" w:rsidR="00FE7513" w:rsidRDefault="00FE7513" w:rsidP="00E446BA">
      <w:pPr>
        <w:spacing w:after="0"/>
      </w:pPr>
    </w:p>
    <w:p w14:paraId="67D234C2" w14:textId="46FC47CF" w:rsidR="00470A3D" w:rsidRPr="003A6043" w:rsidRDefault="00176AF5" w:rsidP="00470A3D">
      <w:pPr>
        <w:pStyle w:val="Heading1"/>
        <w:spacing w:line="276" w:lineRule="auto"/>
        <w:rPr>
          <w:lang w:val="en-AU"/>
        </w:rPr>
      </w:pPr>
      <w:r>
        <w:rPr>
          <w:lang w:val="en-AU"/>
        </w:rPr>
        <w:t>Federal Budget</w:t>
      </w:r>
    </w:p>
    <w:p w14:paraId="4A8F42D5" w14:textId="77777777" w:rsidR="009C04A1" w:rsidRDefault="009C04A1" w:rsidP="00470A3D">
      <w:pPr>
        <w:pStyle w:val="ListParagraph"/>
        <w:numPr>
          <w:ilvl w:val="0"/>
          <w:numId w:val="14"/>
        </w:numPr>
        <w:autoSpaceDE w:val="0"/>
        <w:autoSpaceDN w:val="0"/>
        <w:adjustRightInd w:val="0"/>
        <w:spacing w:after="0"/>
        <w:rPr>
          <w:rFonts w:asciiTheme="minorHAnsi" w:hAnsiTheme="minorHAnsi" w:cstheme="minorHAnsi"/>
        </w:rPr>
      </w:pPr>
      <w:r w:rsidRPr="009C04A1">
        <w:rPr>
          <w:rFonts w:asciiTheme="minorHAnsi" w:hAnsiTheme="minorHAnsi" w:cstheme="minorHAnsi"/>
        </w:rPr>
        <w:t>What is the Federal Budget? In pairs, come up with a definition.</w:t>
      </w:r>
    </w:p>
    <w:p w14:paraId="1A0511E5" w14:textId="77777777" w:rsidR="009C04A1" w:rsidRDefault="009C04A1" w:rsidP="00470A3D">
      <w:pPr>
        <w:pStyle w:val="ListParagraph"/>
        <w:numPr>
          <w:ilvl w:val="0"/>
          <w:numId w:val="14"/>
        </w:numPr>
        <w:autoSpaceDE w:val="0"/>
        <w:autoSpaceDN w:val="0"/>
        <w:adjustRightInd w:val="0"/>
        <w:spacing w:after="0"/>
        <w:rPr>
          <w:rFonts w:asciiTheme="minorHAnsi" w:hAnsiTheme="minorHAnsi" w:cstheme="minorHAnsi"/>
        </w:rPr>
      </w:pPr>
      <w:r w:rsidRPr="009C04A1">
        <w:rPr>
          <w:rFonts w:asciiTheme="minorHAnsi" w:hAnsiTheme="minorHAnsi" w:cstheme="minorHAnsi"/>
        </w:rPr>
        <w:t xml:space="preserve">Who is Australia’s Federal Treasurer? </w:t>
      </w:r>
    </w:p>
    <w:p w14:paraId="2ABD5082" w14:textId="1D212CBB" w:rsidR="009C04A1" w:rsidRDefault="009C04A1" w:rsidP="00470A3D">
      <w:pPr>
        <w:pStyle w:val="ListParagraph"/>
        <w:numPr>
          <w:ilvl w:val="0"/>
          <w:numId w:val="14"/>
        </w:numPr>
        <w:autoSpaceDE w:val="0"/>
        <w:autoSpaceDN w:val="0"/>
        <w:adjustRightInd w:val="0"/>
        <w:spacing w:after="0"/>
        <w:rPr>
          <w:rFonts w:asciiTheme="minorHAnsi" w:hAnsiTheme="minorHAnsi" w:cstheme="minorHAnsi"/>
        </w:rPr>
      </w:pPr>
      <w:r>
        <w:rPr>
          <w:rFonts w:asciiTheme="minorHAnsi" w:hAnsiTheme="minorHAnsi" w:cstheme="minorHAnsi"/>
        </w:rPr>
        <w:t>What world events has impacted the cost of living?</w:t>
      </w:r>
    </w:p>
    <w:p w14:paraId="72B531E9" w14:textId="2A3100C4" w:rsidR="009C04A1" w:rsidRDefault="009C04A1" w:rsidP="00470A3D">
      <w:pPr>
        <w:pStyle w:val="ListParagraph"/>
        <w:numPr>
          <w:ilvl w:val="0"/>
          <w:numId w:val="14"/>
        </w:numPr>
        <w:autoSpaceDE w:val="0"/>
        <w:autoSpaceDN w:val="0"/>
        <w:adjustRightInd w:val="0"/>
        <w:spacing w:after="0"/>
        <w:rPr>
          <w:rFonts w:asciiTheme="minorHAnsi" w:hAnsiTheme="minorHAnsi" w:cstheme="minorHAnsi"/>
        </w:rPr>
      </w:pPr>
      <w:r>
        <w:rPr>
          <w:rFonts w:asciiTheme="minorHAnsi" w:hAnsiTheme="minorHAnsi" w:cstheme="minorHAnsi"/>
        </w:rPr>
        <w:t>Name one thing that this year’s budget will focus on.</w:t>
      </w:r>
    </w:p>
    <w:p w14:paraId="5A14AAC9" w14:textId="34F733CC" w:rsidR="00532233" w:rsidRDefault="009C04A1" w:rsidP="00470A3D">
      <w:pPr>
        <w:pStyle w:val="ListParagraph"/>
        <w:numPr>
          <w:ilvl w:val="0"/>
          <w:numId w:val="14"/>
        </w:numPr>
        <w:autoSpaceDE w:val="0"/>
        <w:autoSpaceDN w:val="0"/>
        <w:adjustRightInd w:val="0"/>
        <w:spacing w:after="0"/>
        <w:rPr>
          <w:rFonts w:asciiTheme="minorHAnsi" w:hAnsiTheme="minorHAnsi" w:cstheme="minorHAnsi"/>
        </w:rPr>
      </w:pPr>
      <w:r w:rsidRPr="009C04A1">
        <w:rPr>
          <w:rFonts w:asciiTheme="minorHAnsi" w:hAnsiTheme="minorHAnsi" w:cstheme="minorHAnsi"/>
        </w:rPr>
        <w:t>Name three facts you learnt watching the BTN story.</w:t>
      </w:r>
    </w:p>
    <w:p w14:paraId="770C62C0" w14:textId="77777777" w:rsidR="005B4090" w:rsidRPr="005B4090" w:rsidRDefault="005B4090" w:rsidP="005B4090">
      <w:pPr>
        <w:autoSpaceDE w:val="0"/>
        <w:autoSpaceDN w:val="0"/>
        <w:adjustRightInd w:val="0"/>
        <w:spacing w:after="0"/>
      </w:pPr>
    </w:p>
    <w:p w14:paraId="236817C3" w14:textId="7169C352" w:rsidR="003D1F38" w:rsidRPr="006E1466" w:rsidRDefault="00176AF5" w:rsidP="00E446BA">
      <w:pPr>
        <w:pStyle w:val="Heading1"/>
        <w:spacing w:line="276" w:lineRule="auto"/>
        <w:rPr>
          <w:lang w:val="en-AU"/>
        </w:rPr>
      </w:pPr>
      <w:r>
        <w:rPr>
          <w:lang w:val="en-AU"/>
        </w:rPr>
        <w:t>Royal Commission</w:t>
      </w:r>
    </w:p>
    <w:p w14:paraId="059FC794" w14:textId="5DB82AE4" w:rsidR="00875724" w:rsidRDefault="00875724" w:rsidP="00FA32C4">
      <w:pPr>
        <w:pStyle w:val="ListParagraph"/>
        <w:numPr>
          <w:ilvl w:val="0"/>
          <w:numId w:val="5"/>
        </w:numPr>
        <w:autoSpaceDE w:val="0"/>
        <w:autoSpaceDN w:val="0"/>
        <w:adjustRightInd w:val="0"/>
        <w:spacing w:after="0"/>
      </w:pPr>
      <w:r w:rsidRPr="00E94329">
        <w:t>Discuss the BTN story as a class. What points were raised in the discussion?</w:t>
      </w:r>
    </w:p>
    <w:p w14:paraId="407AD63B" w14:textId="3BFD75DF" w:rsidR="002144A1" w:rsidRDefault="002144A1" w:rsidP="00FA32C4">
      <w:pPr>
        <w:pStyle w:val="ListParagraph"/>
        <w:numPr>
          <w:ilvl w:val="0"/>
          <w:numId w:val="5"/>
        </w:numPr>
        <w:autoSpaceDE w:val="0"/>
        <w:autoSpaceDN w:val="0"/>
        <w:adjustRightInd w:val="0"/>
        <w:spacing w:after="0"/>
      </w:pPr>
      <w:r>
        <w:t>What is a r</w:t>
      </w:r>
      <w:r w:rsidR="00E94329" w:rsidRPr="00E94329">
        <w:t xml:space="preserve">oyal </w:t>
      </w:r>
      <w:r>
        <w:t>c</w:t>
      </w:r>
      <w:r w:rsidR="00E94329" w:rsidRPr="00E94329">
        <w:t>ommission</w:t>
      </w:r>
      <w:r>
        <w:t>?</w:t>
      </w:r>
    </w:p>
    <w:p w14:paraId="0C1CD9B5" w14:textId="0A8AF5B9" w:rsidR="00E94329" w:rsidRDefault="00E94329" w:rsidP="00FA32C4">
      <w:pPr>
        <w:pStyle w:val="ListParagraph"/>
        <w:numPr>
          <w:ilvl w:val="0"/>
          <w:numId w:val="5"/>
        </w:numPr>
        <w:autoSpaceDE w:val="0"/>
        <w:autoSpaceDN w:val="0"/>
        <w:adjustRightInd w:val="0"/>
        <w:spacing w:after="0"/>
      </w:pPr>
      <w:r>
        <w:t>Give an example of a decision made as result of a royal commission.</w:t>
      </w:r>
    </w:p>
    <w:p w14:paraId="2CD459D5" w14:textId="28CE7BED" w:rsidR="00E94329" w:rsidRDefault="00E94329" w:rsidP="00E94329">
      <w:pPr>
        <w:pStyle w:val="ListParagraph"/>
        <w:numPr>
          <w:ilvl w:val="0"/>
          <w:numId w:val="5"/>
        </w:numPr>
        <w:autoSpaceDE w:val="0"/>
        <w:autoSpaceDN w:val="0"/>
        <w:adjustRightInd w:val="0"/>
        <w:spacing w:after="0"/>
      </w:pPr>
      <w:r>
        <w:t>W</w:t>
      </w:r>
      <w:r w:rsidR="002144A1">
        <w:t>hy is it important for a royal commission to be independent?</w:t>
      </w:r>
    </w:p>
    <w:p w14:paraId="5B679D85" w14:textId="0D0F8318" w:rsidR="00875724" w:rsidRDefault="00875724" w:rsidP="00E94329">
      <w:pPr>
        <w:pStyle w:val="ListParagraph"/>
        <w:numPr>
          <w:ilvl w:val="0"/>
          <w:numId w:val="5"/>
        </w:numPr>
        <w:autoSpaceDE w:val="0"/>
        <w:autoSpaceDN w:val="0"/>
        <w:adjustRightInd w:val="0"/>
        <w:spacing w:after="0"/>
      </w:pPr>
      <w:r>
        <w:t>What questions do you have about the BTN story?</w:t>
      </w:r>
    </w:p>
    <w:p w14:paraId="198C5C28" w14:textId="77777777" w:rsidR="00E94329" w:rsidRDefault="00E94329" w:rsidP="001B6AF2">
      <w:pPr>
        <w:autoSpaceDE w:val="0"/>
        <w:autoSpaceDN w:val="0"/>
        <w:adjustRightInd w:val="0"/>
        <w:spacing w:after="0"/>
      </w:pPr>
    </w:p>
    <w:p w14:paraId="366C2E67" w14:textId="6B7F089B" w:rsidR="00C6186E" w:rsidRPr="00D01C07" w:rsidRDefault="00176AF5" w:rsidP="00E446BA">
      <w:pPr>
        <w:spacing w:after="0"/>
        <w:rPr>
          <w:rFonts w:asciiTheme="majorHAnsi" w:eastAsia="Times New Roman" w:hAnsiTheme="majorHAnsi" w:cstheme="majorHAnsi"/>
          <w:b/>
          <w:color w:val="00B0F0"/>
          <w:sz w:val="36"/>
          <w:szCs w:val="36"/>
          <w:lang w:eastAsia="x-none"/>
        </w:rPr>
      </w:pPr>
      <w:bookmarkStart w:id="2" w:name="_Hlk101794154"/>
      <w:bookmarkEnd w:id="1"/>
      <w:r>
        <w:rPr>
          <w:rFonts w:asciiTheme="majorHAnsi" w:eastAsia="Times New Roman" w:hAnsiTheme="majorHAnsi" w:cstheme="majorHAnsi"/>
          <w:b/>
          <w:color w:val="00B0F0"/>
          <w:sz w:val="36"/>
          <w:szCs w:val="36"/>
          <w:lang w:eastAsia="x-none"/>
        </w:rPr>
        <w:t>Sugar Tax</w:t>
      </w:r>
    </w:p>
    <w:p w14:paraId="7C398FE6" w14:textId="01A354CC" w:rsidR="00F85952" w:rsidRPr="00F85952" w:rsidRDefault="00F85952" w:rsidP="001B097C">
      <w:pPr>
        <w:pStyle w:val="ListParagraph"/>
        <w:numPr>
          <w:ilvl w:val="0"/>
          <w:numId w:val="13"/>
        </w:numPr>
        <w:autoSpaceDE w:val="0"/>
        <w:autoSpaceDN w:val="0"/>
        <w:adjustRightInd w:val="0"/>
        <w:spacing w:after="0"/>
        <w:rPr>
          <w:rFonts w:cs="Calibri"/>
          <w:lang w:eastAsia="en-AU"/>
        </w:rPr>
      </w:pPr>
      <w:bookmarkStart w:id="3" w:name="_Hlk102997310"/>
      <w:r>
        <w:rPr>
          <w:rFonts w:cs="Calibri"/>
          <w:lang w:eastAsia="en-AU"/>
        </w:rPr>
        <w:t>What was the main point of the Sugar Tax story?</w:t>
      </w:r>
    </w:p>
    <w:p w14:paraId="1664A903" w14:textId="4B93B2A7" w:rsidR="00F85952" w:rsidRPr="00F85952" w:rsidRDefault="00F85952" w:rsidP="001B097C">
      <w:pPr>
        <w:pStyle w:val="ListParagraph"/>
        <w:numPr>
          <w:ilvl w:val="0"/>
          <w:numId w:val="13"/>
        </w:numPr>
        <w:autoSpaceDE w:val="0"/>
        <w:autoSpaceDN w:val="0"/>
        <w:adjustRightInd w:val="0"/>
        <w:spacing w:after="0"/>
        <w:rPr>
          <w:rFonts w:cs="Calibri"/>
          <w:lang w:eastAsia="en-AU"/>
        </w:rPr>
      </w:pPr>
      <w:r>
        <w:t>According to the Australian Medical Association, how many litres of sugary drinks do Australians drink every year</w:t>
      </w:r>
      <w:r w:rsidR="005E157B">
        <w:t>?</w:t>
      </w:r>
    </w:p>
    <w:p w14:paraId="3A9A9CE3" w14:textId="77777777" w:rsidR="00F85952" w:rsidRPr="00F85952" w:rsidRDefault="00F85952" w:rsidP="00F85952">
      <w:pPr>
        <w:pStyle w:val="ListParagraph"/>
        <w:numPr>
          <w:ilvl w:val="1"/>
          <w:numId w:val="13"/>
        </w:numPr>
        <w:autoSpaceDE w:val="0"/>
        <w:autoSpaceDN w:val="0"/>
        <w:adjustRightInd w:val="0"/>
        <w:spacing w:after="0"/>
        <w:rPr>
          <w:rFonts w:cs="Calibri"/>
          <w:lang w:eastAsia="en-AU"/>
        </w:rPr>
      </w:pPr>
      <w:r>
        <w:t>400 million</w:t>
      </w:r>
    </w:p>
    <w:p w14:paraId="6EB88CDC" w14:textId="77777777" w:rsidR="00F85952" w:rsidRPr="00F85952" w:rsidRDefault="00F85952" w:rsidP="00F85952">
      <w:pPr>
        <w:pStyle w:val="ListParagraph"/>
        <w:numPr>
          <w:ilvl w:val="1"/>
          <w:numId w:val="13"/>
        </w:numPr>
        <w:autoSpaceDE w:val="0"/>
        <w:autoSpaceDN w:val="0"/>
        <w:adjustRightInd w:val="0"/>
        <w:spacing w:after="0"/>
        <w:rPr>
          <w:rFonts w:cs="Calibri"/>
          <w:lang w:eastAsia="en-AU"/>
        </w:rPr>
      </w:pPr>
      <w:r>
        <w:t>1.4 million</w:t>
      </w:r>
    </w:p>
    <w:p w14:paraId="17AC4D9A" w14:textId="1A729087" w:rsidR="005E157B" w:rsidRPr="001B097C" w:rsidRDefault="00F85952" w:rsidP="00F85952">
      <w:pPr>
        <w:pStyle w:val="ListParagraph"/>
        <w:numPr>
          <w:ilvl w:val="1"/>
          <w:numId w:val="13"/>
        </w:numPr>
        <w:autoSpaceDE w:val="0"/>
        <w:autoSpaceDN w:val="0"/>
        <w:adjustRightInd w:val="0"/>
        <w:spacing w:after="0"/>
        <w:rPr>
          <w:rFonts w:cs="Calibri"/>
          <w:lang w:eastAsia="en-AU"/>
        </w:rPr>
      </w:pPr>
      <w:r>
        <w:t>2.4 billion</w:t>
      </w:r>
      <w:r w:rsidR="005E157B">
        <w:t xml:space="preserve"> </w:t>
      </w:r>
    </w:p>
    <w:p w14:paraId="26F6C8B5" w14:textId="647E82B8" w:rsidR="00F85952" w:rsidRDefault="00F85952" w:rsidP="00F85952">
      <w:pPr>
        <w:pStyle w:val="ListParagraph"/>
        <w:numPr>
          <w:ilvl w:val="0"/>
          <w:numId w:val="13"/>
        </w:numPr>
        <w:autoSpaceDE w:val="0"/>
        <w:autoSpaceDN w:val="0"/>
        <w:adjustRightInd w:val="0"/>
        <w:spacing w:after="0"/>
        <w:rPr>
          <w:rFonts w:cs="Calibri"/>
          <w:lang w:eastAsia="en-AU"/>
        </w:rPr>
      </w:pPr>
      <w:r w:rsidRPr="00F85952">
        <w:rPr>
          <w:rFonts w:cs="Calibri"/>
          <w:lang w:eastAsia="en-AU"/>
        </w:rPr>
        <w:t>What sort of health problems does a high sugar diet contribute to?</w:t>
      </w:r>
    </w:p>
    <w:p w14:paraId="6E3829BC" w14:textId="7466C8C2" w:rsidR="00F85952" w:rsidRDefault="00F85952" w:rsidP="00F85952">
      <w:pPr>
        <w:pStyle w:val="ListParagraph"/>
        <w:numPr>
          <w:ilvl w:val="0"/>
          <w:numId w:val="13"/>
        </w:numPr>
        <w:autoSpaceDE w:val="0"/>
        <w:autoSpaceDN w:val="0"/>
        <w:adjustRightInd w:val="0"/>
        <w:spacing w:after="0"/>
        <w:rPr>
          <w:rFonts w:cs="Calibri"/>
          <w:lang w:eastAsia="en-AU"/>
        </w:rPr>
      </w:pPr>
      <w:r>
        <w:rPr>
          <w:rFonts w:cs="Calibri"/>
          <w:lang w:eastAsia="en-AU"/>
        </w:rPr>
        <w:t>The AMA is proposing a tax of ________cents for every 100</w:t>
      </w:r>
      <w:r w:rsidR="009A5D71">
        <w:rPr>
          <w:rFonts w:cs="Calibri"/>
          <w:lang w:eastAsia="en-AU"/>
        </w:rPr>
        <w:t xml:space="preserve"> </w:t>
      </w:r>
      <w:r>
        <w:rPr>
          <w:rFonts w:cs="Calibri"/>
          <w:lang w:eastAsia="en-AU"/>
        </w:rPr>
        <w:t>grams of sugar in a drink.</w:t>
      </w:r>
    </w:p>
    <w:p w14:paraId="3F2E2AD4" w14:textId="2691159C" w:rsidR="001B097C" w:rsidRPr="00F85952" w:rsidRDefault="00F85952" w:rsidP="00F85952">
      <w:pPr>
        <w:pStyle w:val="ListParagraph"/>
        <w:numPr>
          <w:ilvl w:val="0"/>
          <w:numId w:val="13"/>
        </w:numPr>
        <w:autoSpaceDE w:val="0"/>
        <w:autoSpaceDN w:val="0"/>
        <w:adjustRightInd w:val="0"/>
        <w:spacing w:after="0"/>
        <w:rPr>
          <w:rFonts w:cs="Calibri"/>
          <w:lang w:eastAsia="en-AU"/>
        </w:rPr>
      </w:pPr>
      <w:r w:rsidRPr="00F85952">
        <w:rPr>
          <w:rFonts w:cs="Calibri"/>
          <w:lang w:eastAsia="en-AU"/>
        </w:rPr>
        <w:t>Do you think there should be a tax on sugary drinks? Explain your answer</w:t>
      </w:r>
      <w:r>
        <w:rPr>
          <w:rFonts w:cs="Calibri"/>
          <w:lang w:eastAsia="en-AU"/>
        </w:rPr>
        <w:t>.</w:t>
      </w:r>
    </w:p>
    <w:p w14:paraId="2297D0D9" w14:textId="234F9A0E" w:rsidR="001B097C" w:rsidRDefault="001B097C" w:rsidP="001B097C">
      <w:pPr>
        <w:autoSpaceDE w:val="0"/>
        <w:autoSpaceDN w:val="0"/>
        <w:adjustRightInd w:val="0"/>
        <w:spacing w:after="0"/>
        <w:rPr>
          <w:rFonts w:cs="Calibri"/>
          <w:lang w:eastAsia="en-AU"/>
        </w:rPr>
      </w:pPr>
    </w:p>
    <w:p w14:paraId="4160EBBF" w14:textId="77777777" w:rsidR="00E94329" w:rsidRDefault="00E94329" w:rsidP="00E94329">
      <w:pPr>
        <w:spacing w:after="0"/>
      </w:pPr>
      <w:r w:rsidRPr="00D01C07">
        <w:t xml:space="preserve">Check out the </w:t>
      </w:r>
      <w:hyperlink r:id="rId14" w:history="1">
        <w:r w:rsidRPr="00D63334">
          <w:rPr>
            <w:rStyle w:val="Hyperlink"/>
          </w:rPr>
          <w:t>teacher</w:t>
        </w:r>
      </w:hyperlink>
      <w:r w:rsidRPr="00D01C07">
        <w:t xml:space="preserve"> resource on the </w:t>
      </w:r>
      <w:r>
        <w:t xml:space="preserve">Archives </w:t>
      </w:r>
      <w:r w:rsidRPr="00D01C07">
        <w:t>page.</w:t>
      </w:r>
    </w:p>
    <w:p w14:paraId="2889968A" w14:textId="77777777" w:rsidR="00E94329" w:rsidRDefault="00E94329" w:rsidP="001B097C">
      <w:pPr>
        <w:autoSpaceDE w:val="0"/>
        <w:autoSpaceDN w:val="0"/>
        <w:adjustRightInd w:val="0"/>
        <w:spacing w:after="0"/>
        <w:rPr>
          <w:rFonts w:cs="Calibri"/>
          <w:lang w:eastAsia="en-AU"/>
        </w:rPr>
      </w:pPr>
    </w:p>
    <w:p w14:paraId="31A919E6" w14:textId="66D4DAAA" w:rsidR="008F5920" w:rsidRPr="00D01C07" w:rsidRDefault="00176AF5" w:rsidP="00E446BA">
      <w:pPr>
        <w:spacing w:after="0"/>
        <w:rPr>
          <w:rFonts w:asciiTheme="majorHAnsi" w:eastAsia="Times New Roman" w:hAnsiTheme="majorHAnsi" w:cstheme="majorHAnsi"/>
          <w:b/>
          <w:color w:val="00B0F0"/>
          <w:sz w:val="36"/>
          <w:szCs w:val="36"/>
          <w:lang w:eastAsia="x-none"/>
        </w:rPr>
      </w:pPr>
      <w:r>
        <w:rPr>
          <w:rFonts w:asciiTheme="majorHAnsi" w:eastAsia="Times New Roman" w:hAnsiTheme="majorHAnsi" w:cstheme="majorHAnsi"/>
          <w:b/>
          <w:color w:val="00B0F0"/>
          <w:sz w:val="36"/>
          <w:szCs w:val="36"/>
          <w:lang w:eastAsia="x-none"/>
        </w:rPr>
        <w:lastRenderedPageBreak/>
        <w:t>Platypus</w:t>
      </w:r>
    </w:p>
    <w:p w14:paraId="48BD4492" w14:textId="77777777" w:rsidR="009A5D71" w:rsidRDefault="009A5D71" w:rsidP="00D243B1">
      <w:pPr>
        <w:pStyle w:val="ListParagraph"/>
        <w:numPr>
          <w:ilvl w:val="0"/>
          <w:numId w:val="12"/>
        </w:numPr>
        <w:autoSpaceDE w:val="0"/>
        <w:autoSpaceDN w:val="0"/>
        <w:adjustRightInd w:val="0"/>
        <w:spacing w:after="0"/>
        <w:rPr>
          <w:rFonts w:cs="Calibri"/>
          <w:lang w:eastAsia="en-AU"/>
        </w:rPr>
      </w:pPr>
      <w:r w:rsidRPr="009A5D71">
        <w:rPr>
          <w:rFonts w:cs="Calibri"/>
          <w:lang w:eastAsia="en-AU"/>
        </w:rPr>
        <w:t>What are some unique features of the platypus?</w:t>
      </w:r>
    </w:p>
    <w:p w14:paraId="511B54E8" w14:textId="6B1B7260" w:rsidR="009A5D71" w:rsidRDefault="009A5D71" w:rsidP="00D243B1">
      <w:pPr>
        <w:pStyle w:val="ListParagraph"/>
        <w:numPr>
          <w:ilvl w:val="0"/>
          <w:numId w:val="12"/>
        </w:numPr>
        <w:autoSpaceDE w:val="0"/>
        <w:autoSpaceDN w:val="0"/>
        <w:adjustRightInd w:val="0"/>
        <w:spacing w:after="0"/>
        <w:rPr>
          <w:rFonts w:cs="Calibri"/>
          <w:lang w:eastAsia="en-AU"/>
        </w:rPr>
      </w:pPr>
      <w:r w:rsidRPr="009A5D71">
        <w:rPr>
          <w:rFonts w:cs="Calibri"/>
          <w:lang w:eastAsia="en-AU"/>
        </w:rPr>
        <w:t>Platypuses are monotremes. What does that mean?</w:t>
      </w:r>
    </w:p>
    <w:p w14:paraId="23840502" w14:textId="16F5F32C" w:rsidR="00FA35CA" w:rsidRDefault="00FA35CA" w:rsidP="00D243B1">
      <w:pPr>
        <w:pStyle w:val="ListParagraph"/>
        <w:numPr>
          <w:ilvl w:val="0"/>
          <w:numId w:val="12"/>
        </w:numPr>
        <w:autoSpaceDE w:val="0"/>
        <w:autoSpaceDN w:val="0"/>
        <w:adjustRightInd w:val="0"/>
        <w:spacing w:after="0"/>
        <w:rPr>
          <w:rFonts w:cs="Calibri"/>
          <w:lang w:eastAsia="en-AU"/>
        </w:rPr>
      </w:pPr>
      <w:r>
        <w:rPr>
          <w:rFonts w:cs="Calibri"/>
          <w:lang w:eastAsia="en-AU"/>
        </w:rPr>
        <w:t>Scientists originally thought the platypus was a fake. True or false?</w:t>
      </w:r>
    </w:p>
    <w:p w14:paraId="3A3AF32D" w14:textId="5CA4165E" w:rsidR="009A5D71" w:rsidRDefault="009A5D71" w:rsidP="00D243B1">
      <w:pPr>
        <w:pStyle w:val="ListParagraph"/>
        <w:numPr>
          <w:ilvl w:val="0"/>
          <w:numId w:val="12"/>
        </w:numPr>
        <w:autoSpaceDE w:val="0"/>
        <w:autoSpaceDN w:val="0"/>
        <w:adjustRightInd w:val="0"/>
        <w:spacing w:after="0"/>
        <w:rPr>
          <w:rFonts w:cs="Calibri"/>
          <w:lang w:eastAsia="en-AU"/>
        </w:rPr>
      </w:pPr>
      <w:r>
        <w:rPr>
          <w:rFonts w:cs="Calibri"/>
          <w:lang w:eastAsia="en-AU"/>
        </w:rPr>
        <w:t>W</w:t>
      </w:r>
      <w:r w:rsidRPr="009A5D71">
        <w:rPr>
          <w:rFonts w:cs="Calibri"/>
          <w:lang w:eastAsia="en-AU"/>
        </w:rPr>
        <w:t xml:space="preserve">hat are some threats to platypuses? </w:t>
      </w:r>
    </w:p>
    <w:p w14:paraId="557D5F8E" w14:textId="21EA8C45" w:rsidR="00E9362E" w:rsidRDefault="00E9362E" w:rsidP="00D243B1">
      <w:pPr>
        <w:pStyle w:val="ListParagraph"/>
        <w:numPr>
          <w:ilvl w:val="0"/>
          <w:numId w:val="12"/>
        </w:numPr>
        <w:autoSpaceDE w:val="0"/>
        <w:autoSpaceDN w:val="0"/>
        <w:adjustRightInd w:val="0"/>
        <w:spacing w:after="0"/>
        <w:rPr>
          <w:rFonts w:cs="Calibri"/>
          <w:lang w:eastAsia="en-AU"/>
        </w:rPr>
      </w:pPr>
      <w:r>
        <w:rPr>
          <w:rFonts w:cs="Calibri"/>
          <w:lang w:eastAsia="en-AU"/>
        </w:rPr>
        <w:t>Why are some scientists in New South Wales trying to change the protection status of the platypus?</w:t>
      </w:r>
    </w:p>
    <w:p w14:paraId="33F78634" w14:textId="77777777" w:rsidR="00E9362E" w:rsidRDefault="00E9362E" w:rsidP="00E1385E">
      <w:pPr>
        <w:spacing w:after="0"/>
      </w:pPr>
    </w:p>
    <w:p w14:paraId="07DA5495" w14:textId="5EE28AE6" w:rsidR="00E1385E" w:rsidRDefault="00E1385E" w:rsidP="00E1385E">
      <w:pPr>
        <w:spacing w:after="0"/>
      </w:pPr>
      <w:r w:rsidRPr="00D01C07">
        <w:t xml:space="preserve">Check out the </w:t>
      </w:r>
      <w:hyperlink r:id="rId15" w:history="1">
        <w:r w:rsidRPr="00D63334">
          <w:rPr>
            <w:rStyle w:val="Hyperlink"/>
          </w:rPr>
          <w:t>teacher</w:t>
        </w:r>
      </w:hyperlink>
      <w:r w:rsidRPr="00D01C07">
        <w:t xml:space="preserve"> resource on the </w:t>
      </w:r>
      <w:r>
        <w:t xml:space="preserve">Archives </w:t>
      </w:r>
      <w:r w:rsidRPr="00D01C07">
        <w:t>page.</w:t>
      </w:r>
    </w:p>
    <w:p w14:paraId="4931DB20" w14:textId="77777777" w:rsidR="002B6EE5" w:rsidRDefault="002B6EE5" w:rsidP="00E446BA">
      <w:pPr>
        <w:autoSpaceDE w:val="0"/>
        <w:autoSpaceDN w:val="0"/>
        <w:adjustRightInd w:val="0"/>
        <w:spacing w:after="0"/>
        <w:rPr>
          <w:rFonts w:cs="Calibri"/>
          <w:lang w:eastAsia="en-AU"/>
        </w:rPr>
      </w:pPr>
    </w:p>
    <w:p w14:paraId="3E353048" w14:textId="3C1CFECB" w:rsidR="00176AF5" w:rsidRPr="00176AF5" w:rsidRDefault="00176AF5" w:rsidP="00176AF5">
      <w:pPr>
        <w:spacing w:after="0"/>
        <w:rPr>
          <w:rFonts w:asciiTheme="majorHAnsi" w:eastAsia="Times New Roman" w:hAnsiTheme="majorHAnsi" w:cstheme="majorHAnsi"/>
          <w:b/>
          <w:color w:val="00B0F0"/>
          <w:sz w:val="36"/>
          <w:szCs w:val="36"/>
          <w:lang w:eastAsia="x-none"/>
        </w:rPr>
      </w:pPr>
      <w:r w:rsidRPr="00176AF5">
        <w:rPr>
          <w:rFonts w:asciiTheme="majorHAnsi" w:eastAsia="Times New Roman" w:hAnsiTheme="majorHAnsi" w:cstheme="majorHAnsi"/>
          <w:b/>
          <w:color w:val="00B0F0"/>
          <w:sz w:val="36"/>
          <w:szCs w:val="36"/>
          <w:lang w:eastAsia="x-none"/>
        </w:rPr>
        <w:t>Baháʼí</w:t>
      </w:r>
      <w:r>
        <w:rPr>
          <w:rFonts w:asciiTheme="majorHAnsi" w:eastAsia="Times New Roman" w:hAnsiTheme="majorHAnsi" w:cstheme="majorHAnsi"/>
          <w:b/>
          <w:color w:val="00B0F0"/>
          <w:sz w:val="36"/>
          <w:szCs w:val="36"/>
          <w:lang w:eastAsia="x-none"/>
        </w:rPr>
        <w:t xml:space="preserve"> Kids</w:t>
      </w:r>
    </w:p>
    <w:p w14:paraId="3CCC07AB" w14:textId="09E42D3A" w:rsidR="002C21BE" w:rsidRPr="009C3DD6" w:rsidRDefault="009C3DD6" w:rsidP="00556741">
      <w:pPr>
        <w:pStyle w:val="ListParagraph"/>
        <w:numPr>
          <w:ilvl w:val="0"/>
          <w:numId w:val="18"/>
        </w:numPr>
        <w:autoSpaceDE w:val="0"/>
        <w:autoSpaceDN w:val="0"/>
        <w:adjustRightInd w:val="0"/>
        <w:spacing w:after="0"/>
        <w:rPr>
          <w:rFonts w:asciiTheme="minorHAnsi" w:hAnsiTheme="minorHAnsi" w:cstheme="minorHAnsi"/>
          <w:lang w:eastAsia="en-AU"/>
        </w:rPr>
      </w:pPr>
      <w:r>
        <w:rPr>
          <w:rFonts w:cs="Calibri"/>
          <w:lang w:eastAsia="en-AU"/>
        </w:rPr>
        <w:t xml:space="preserve">What is one of the main </w:t>
      </w:r>
      <w:r w:rsidRPr="009C3DD6">
        <w:rPr>
          <w:rFonts w:asciiTheme="minorHAnsi" w:hAnsiTheme="minorHAnsi" w:cstheme="minorHAnsi"/>
          <w:lang w:eastAsia="en-AU"/>
        </w:rPr>
        <w:t xml:space="preserve">beliefs of the </w:t>
      </w:r>
      <w:r w:rsidRPr="009C3DD6">
        <w:rPr>
          <w:rFonts w:asciiTheme="minorHAnsi" w:eastAsia="Times New Roman" w:hAnsiTheme="minorHAnsi" w:cstheme="minorHAnsi"/>
          <w:lang w:eastAsia="x-none"/>
        </w:rPr>
        <w:t>Baháʼí</w:t>
      </w:r>
      <w:r>
        <w:rPr>
          <w:rFonts w:asciiTheme="minorHAnsi" w:eastAsia="Times New Roman" w:hAnsiTheme="minorHAnsi" w:cstheme="minorHAnsi"/>
          <w:lang w:eastAsia="x-none"/>
        </w:rPr>
        <w:t xml:space="preserve"> faith?</w:t>
      </w:r>
    </w:p>
    <w:p w14:paraId="26FE55A5" w14:textId="282C4723" w:rsidR="009C3DD6" w:rsidRPr="00FA35CA" w:rsidRDefault="009C3DD6" w:rsidP="00556741">
      <w:pPr>
        <w:pStyle w:val="ListParagraph"/>
        <w:numPr>
          <w:ilvl w:val="0"/>
          <w:numId w:val="18"/>
        </w:numPr>
        <w:autoSpaceDE w:val="0"/>
        <w:autoSpaceDN w:val="0"/>
        <w:adjustRightInd w:val="0"/>
        <w:spacing w:after="0"/>
        <w:rPr>
          <w:rFonts w:asciiTheme="minorHAnsi" w:hAnsiTheme="minorHAnsi" w:cstheme="minorHAnsi"/>
          <w:lang w:eastAsia="en-AU"/>
        </w:rPr>
      </w:pPr>
      <w:r>
        <w:rPr>
          <w:rFonts w:cs="Calibri"/>
          <w:lang w:eastAsia="en-AU"/>
        </w:rPr>
        <w:t xml:space="preserve">When and where was the </w:t>
      </w:r>
      <w:r w:rsidRPr="009C3DD6">
        <w:rPr>
          <w:rFonts w:asciiTheme="minorHAnsi" w:eastAsia="Times New Roman" w:hAnsiTheme="minorHAnsi" w:cstheme="minorHAnsi"/>
          <w:lang w:eastAsia="x-none"/>
        </w:rPr>
        <w:t>Baháʼí</w:t>
      </w:r>
      <w:r>
        <w:rPr>
          <w:rFonts w:asciiTheme="minorHAnsi" w:eastAsia="Times New Roman" w:hAnsiTheme="minorHAnsi" w:cstheme="minorHAnsi"/>
          <w:lang w:eastAsia="x-none"/>
        </w:rPr>
        <w:t xml:space="preserve"> faith founded?</w:t>
      </w:r>
    </w:p>
    <w:p w14:paraId="11A40660" w14:textId="38C2125B" w:rsidR="00FA35CA" w:rsidRPr="009C3DD6" w:rsidRDefault="00FA35CA" w:rsidP="00556741">
      <w:pPr>
        <w:pStyle w:val="ListParagraph"/>
        <w:numPr>
          <w:ilvl w:val="0"/>
          <w:numId w:val="18"/>
        </w:numPr>
        <w:autoSpaceDE w:val="0"/>
        <w:autoSpaceDN w:val="0"/>
        <w:adjustRightInd w:val="0"/>
        <w:spacing w:after="0"/>
        <w:rPr>
          <w:rFonts w:asciiTheme="minorHAnsi" w:hAnsiTheme="minorHAnsi" w:cstheme="minorHAnsi"/>
          <w:lang w:eastAsia="en-AU"/>
        </w:rPr>
      </w:pPr>
      <w:r>
        <w:rPr>
          <w:rFonts w:asciiTheme="minorHAnsi" w:hAnsiTheme="minorHAnsi" w:cstheme="minorHAnsi"/>
          <w:lang w:eastAsia="en-AU"/>
        </w:rPr>
        <w:t>A</w:t>
      </w:r>
      <w:r w:rsidRPr="00FA35CA">
        <w:rPr>
          <w:rFonts w:asciiTheme="minorHAnsi" w:hAnsiTheme="minorHAnsi" w:cstheme="minorHAnsi"/>
          <w:lang w:eastAsia="en-AU"/>
        </w:rPr>
        <w:t>ccording to Skysha, what is the main purpose of Baha'u'llah's message</w:t>
      </w:r>
      <w:r>
        <w:rPr>
          <w:rFonts w:asciiTheme="minorHAnsi" w:hAnsiTheme="minorHAnsi" w:cstheme="minorHAnsi"/>
          <w:lang w:eastAsia="en-AU"/>
        </w:rPr>
        <w:t>?</w:t>
      </w:r>
    </w:p>
    <w:p w14:paraId="4F51EB5C" w14:textId="1CCB671C" w:rsidR="009C3DD6" w:rsidRPr="00FA35CA" w:rsidRDefault="00FA35CA" w:rsidP="00556741">
      <w:pPr>
        <w:pStyle w:val="ListParagraph"/>
        <w:numPr>
          <w:ilvl w:val="0"/>
          <w:numId w:val="18"/>
        </w:numPr>
        <w:autoSpaceDE w:val="0"/>
        <w:autoSpaceDN w:val="0"/>
        <w:adjustRightInd w:val="0"/>
        <w:spacing w:after="0"/>
        <w:rPr>
          <w:rFonts w:asciiTheme="minorHAnsi" w:hAnsiTheme="minorHAnsi" w:cstheme="minorHAnsi"/>
          <w:lang w:eastAsia="en-AU"/>
        </w:rPr>
      </w:pPr>
      <w:r>
        <w:rPr>
          <w:rFonts w:asciiTheme="minorHAnsi" w:eastAsia="Times New Roman" w:hAnsiTheme="minorHAnsi" w:cstheme="minorHAnsi"/>
          <w:lang w:eastAsia="x-none"/>
        </w:rPr>
        <w:t>How do they celebrate the festival Ridvan?</w:t>
      </w:r>
    </w:p>
    <w:p w14:paraId="71D37CBE" w14:textId="77777777" w:rsidR="00FA35CA" w:rsidRDefault="00FA35CA" w:rsidP="00FA35CA">
      <w:pPr>
        <w:pStyle w:val="ListParagraph"/>
        <w:numPr>
          <w:ilvl w:val="0"/>
          <w:numId w:val="18"/>
        </w:numPr>
        <w:autoSpaceDE w:val="0"/>
        <w:autoSpaceDN w:val="0"/>
        <w:adjustRightInd w:val="0"/>
        <w:spacing w:after="0"/>
        <w:rPr>
          <w:rFonts w:cs="Calibri"/>
          <w:lang w:eastAsia="en-AU"/>
        </w:rPr>
      </w:pPr>
      <w:r>
        <w:rPr>
          <w:rFonts w:cs="Calibri"/>
          <w:lang w:eastAsia="en-AU"/>
        </w:rPr>
        <w:t>What did you learn watching the BTN story?</w:t>
      </w:r>
    </w:p>
    <w:p w14:paraId="64B212E0" w14:textId="77777777" w:rsidR="00AF2504" w:rsidRDefault="00AF2504" w:rsidP="002C21BE">
      <w:pPr>
        <w:autoSpaceDE w:val="0"/>
        <w:autoSpaceDN w:val="0"/>
        <w:adjustRightInd w:val="0"/>
        <w:spacing w:after="0"/>
        <w:rPr>
          <w:rFonts w:cs="Calibri"/>
          <w:lang w:eastAsia="en-AU"/>
        </w:rPr>
        <w:sectPr w:rsidR="00AF2504" w:rsidSect="000E0D45">
          <w:footerReference w:type="even" r:id="rId16"/>
          <w:footerReference w:type="default" r:id="rId17"/>
          <w:footerReference w:type="first" r:id="rId18"/>
          <w:pgSz w:w="11906" w:h="16838" w:code="9"/>
          <w:pgMar w:top="1134" w:right="1134" w:bottom="992" w:left="1134" w:header="1134" w:footer="431" w:gutter="0"/>
          <w:cols w:space="708"/>
          <w:titlePg/>
          <w:docGrid w:linePitch="360"/>
        </w:sectPr>
      </w:pPr>
    </w:p>
    <w:bookmarkStart w:id="4" w:name="_Hlk222752320"/>
    <w:bookmarkStart w:id="5" w:name="_Hlk223361503"/>
    <w:p w14:paraId="0CB33D60" w14:textId="77777777" w:rsidR="00513ED4" w:rsidRDefault="00513ED4" w:rsidP="00513ED4">
      <w:pPr>
        <w:spacing w:after="0"/>
      </w:pPr>
      <w:r>
        <w:rPr>
          <w:noProof/>
        </w:rPr>
        <w:lastRenderedPageBreak/>
        <mc:AlternateContent>
          <mc:Choice Requires="wps">
            <w:drawing>
              <wp:anchor distT="0" distB="0" distL="114300" distR="114300" simplePos="0" relativeHeight="251667461" behindDoc="0" locked="0" layoutInCell="1" allowOverlap="1" wp14:anchorId="0C29C477" wp14:editId="3962BD62">
                <wp:simplePos x="0" y="0"/>
                <wp:positionH relativeFrom="margin">
                  <wp:posOffset>4201160</wp:posOffset>
                </wp:positionH>
                <wp:positionV relativeFrom="margin">
                  <wp:align>top</wp:align>
                </wp:positionV>
                <wp:extent cx="1918335" cy="9156700"/>
                <wp:effectExtent l="0" t="0" r="5715" b="6350"/>
                <wp:wrapSquare wrapText="bothSides"/>
                <wp:docPr id="12" name="Text Box 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918335" cy="9156700"/>
                        </a:xfrm>
                        <a:prstGeom prst="rect">
                          <a:avLst/>
                        </a:prstGeom>
                        <a:solidFill>
                          <a:schemeClr val="accent1">
                            <a:lumMod val="20000"/>
                            <a:lumOff val="80000"/>
                            <a:alpha val="30000"/>
                          </a:schemeClr>
                        </a:solidFill>
                        <a:ln>
                          <a:noFill/>
                        </a:ln>
                        <a:effectLst/>
                      </wps:spPr>
                      <wps:txbx>
                        <w:txbxContent>
                          <w:p w14:paraId="630CB8C9" w14:textId="77777777" w:rsidR="00513ED4" w:rsidRDefault="00513ED4" w:rsidP="00513ED4">
                            <w:pPr>
                              <w:spacing w:after="0" w:line="240" w:lineRule="auto"/>
                              <w:rPr>
                                <w:sz w:val="20"/>
                                <w:szCs w:val="20"/>
                              </w:rPr>
                            </w:pPr>
                            <w:r w:rsidRPr="00E90B8E">
                              <w:rPr>
                                <w:b/>
                                <w:sz w:val="20"/>
                                <w:szCs w:val="20"/>
                              </w:rPr>
                              <w:t xml:space="preserve">EPISODE </w:t>
                            </w:r>
                            <w:r>
                              <w:rPr>
                                <w:b/>
                                <w:sz w:val="20"/>
                                <w:szCs w:val="20"/>
                              </w:rPr>
                              <w:t>12</w:t>
                            </w:r>
                            <w:r w:rsidRPr="00E90B8E">
                              <w:rPr>
                                <w:sz w:val="20"/>
                                <w:szCs w:val="20"/>
                              </w:rPr>
                              <w:br/>
                            </w:r>
                            <w:r>
                              <w:rPr>
                                <w:sz w:val="20"/>
                                <w:szCs w:val="20"/>
                              </w:rPr>
                              <w:t xml:space="preserve">12 May </w:t>
                            </w:r>
                            <w:r w:rsidRPr="00E90B8E">
                              <w:rPr>
                                <w:sz w:val="20"/>
                                <w:szCs w:val="20"/>
                              </w:rPr>
                              <w:t>202</w:t>
                            </w:r>
                            <w:r>
                              <w:rPr>
                                <w:sz w:val="20"/>
                                <w:szCs w:val="20"/>
                              </w:rPr>
                              <w:t>6</w:t>
                            </w:r>
                          </w:p>
                          <w:p w14:paraId="7A19ECBB" w14:textId="77777777" w:rsidR="00513ED4" w:rsidRPr="009E26EF" w:rsidRDefault="00513ED4" w:rsidP="00513ED4">
                            <w:pPr>
                              <w:spacing w:after="0" w:line="240" w:lineRule="auto"/>
                              <w:rPr>
                                <w:sz w:val="20"/>
                                <w:szCs w:val="20"/>
                              </w:rPr>
                            </w:pPr>
                          </w:p>
                          <w:p w14:paraId="4F9BA97C" w14:textId="77777777" w:rsidR="00513ED4" w:rsidRPr="009E26EF" w:rsidRDefault="00513ED4" w:rsidP="00513ED4">
                            <w:pPr>
                              <w:spacing w:after="0" w:line="240" w:lineRule="auto"/>
                              <w:rPr>
                                <w:b/>
                                <w:sz w:val="20"/>
                                <w:szCs w:val="20"/>
                              </w:rPr>
                            </w:pPr>
                            <w:r w:rsidRPr="009E26EF">
                              <w:rPr>
                                <w:b/>
                                <w:sz w:val="20"/>
                                <w:szCs w:val="20"/>
                              </w:rPr>
                              <w:t>KEY LEARNING</w:t>
                            </w:r>
                          </w:p>
                          <w:p w14:paraId="21C1D516" w14:textId="77777777" w:rsidR="00513ED4" w:rsidRDefault="00513ED4" w:rsidP="00513ED4">
                            <w:pPr>
                              <w:spacing w:after="0" w:line="240" w:lineRule="auto"/>
                              <w:rPr>
                                <w:rFonts w:eastAsia="Times New Roman" w:cs="Calibri"/>
                                <w:sz w:val="20"/>
                                <w:szCs w:val="20"/>
                              </w:rPr>
                            </w:pPr>
                            <w:r w:rsidRPr="000F3EEE">
                              <w:rPr>
                                <w:rFonts w:eastAsia="Times New Roman" w:cs="Calibri"/>
                                <w:sz w:val="20"/>
                                <w:szCs w:val="20"/>
                              </w:rPr>
                              <w:t xml:space="preserve">Students will </w:t>
                            </w:r>
                            <w:r>
                              <w:rPr>
                                <w:rFonts w:eastAsia="Times New Roman" w:cs="Calibri"/>
                                <w:sz w:val="20"/>
                                <w:szCs w:val="20"/>
                              </w:rPr>
                              <w:t xml:space="preserve">calculate the amount of sugar in a variety of sugary drinks. Students will </w:t>
                            </w:r>
                            <w:r w:rsidRPr="00AF5158">
                              <w:rPr>
                                <w:rFonts w:eastAsia="Times New Roman" w:cs="Calibri"/>
                                <w:sz w:val="20"/>
                                <w:szCs w:val="20"/>
                              </w:rPr>
                              <w:t>keep a diary of their sugary drink intake for a week</w:t>
                            </w:r>
                            <w:r>
                              <w:rPr>
                                <w:rFonts w:eastAsia="Times New Roman" w:cs="Calibri"/>
                                <w:sz w:val="20"/>
                                <w:szCs w:val="20"/>
                              </w:rPr>
                              <w:t>.</w:t>
                            </w:r>
                          </w:p>
                          <w:p w14:paraId="24187B12" w14:textId="77777777" w:rsidR="00513ED4" w:rsidRPr="00111789" w:rsidRDefault="00513ED4" w:rsidP="00513ED4">
                            <w:pPr>
                              <w:spacing w:after="0" w:line="240" w:lineRule="auto"/>
                              <w:rPr>
                                <w:bCs/>
                                <w:sz w:val="20"/>
                                <w:szCs w:val="20"/>
                              </w:rPr>
                            </w:pPr>
                          </w:p>
                          <w:p w14:paraId="5A361F5B" w14:textId="77777777" w:rsidR="00513ED4" w:rsidRDefault="00513ED4" w:rsidP="00513ED4">
                            <w:pPr>
                              <w:spacing w:after="0" w:line="240" w:lineRule="auto"/>
                              <w:rPr>
                                <w:sz w:val="20"/>
                                <w:szCs w:val="20"/>
                              </w:rPr>
                            </w:pPr>
                          </w:p>
                          <w:p w14:paraId="695DBA47" w14:textId="77777777" w:rsidR="00513ED4" w:rsidRDefault="00513ED4" w:rsidP="00513ED4">
                            <w:pPr>
                              <w:spacing w:after="0" w:line="240" w:lineRule="auto"/>
                              <w:rPr>
                                <w:b/>
                                <w:sz w:val="20"/>
                                <w:szCs w:val="20"/>
                              </w:rPr>
                            </w:pPr>
                            <w:r w:rsidRPr="000A154B">
                              <w:rPr>
                                <w:b/>
                                <w:sz w:val="20"/>
                                <w:szCs w:val="20"/>
                              </w:rPr>
                              <w:t>CURRICULUM</w:t>
                            </w:r>
                          </w:p>
                          <w:p w14:paraId="4BC015ED" w14:textId="77777777" w:rsidR="00513ED4" w:rsidRPr="00436010" w:rsidRDefault="00513ED4" w:rsidP="00513ED4">
                            <w:pPr>
                              <w:pStyle w:val="BTNlist-numbered"/>
                              <w:numPr>
                                <w:ilvl w:val="0"/>
                                <w:numId w:val="0"/>
                              </w:numPr>
                              <w:tabs>
                                <w:tab w:val="clear" w:pos="284"/>
                                <w:tab w:val="left" w:pos="720"/>
                              </w:tabs>
                              <w:rPr>
                                <w:rFonts w:ascii="Calibri" w:eastAsia="Calibri" w:hAnsi="Calibri"/>
                                <w:b/>
                                <w:bCs/>
                                <w:szCs w:val="20"/>
                              </w:rPr>
                            </w:pPr>
                            <w:r w:rsidRPr="00436010">
                              <w:rPr>
                                <w:rFonts w:ascii="Calibri" w:eastAsia="Calibri" w:hAnsi="Calibri"/>
                                <w:b/>
                                <w:bCs/>
                                <w:szCs w:val="20"/>
                              </w:rPr>
                              <w:t xml:space="preserve">Health and </w:t>
                            </w:r>
                            <w:r>
                              <w:rPr>
                                <w:rFonts w:ascii="Calibri" w:eastAsia="Calibri" w:hAnsi="Calibri"/>
                                <w:b/>
                                <w:bCs/>
                                <w:szCs w:val="20"/>
                              </w:rPr>
                              <w:t>P</w:t>
                            </w:r>
                            <w:r w:rsidRPr="00436010">
                              <w:rPr>
                                <w:rFonts w:ascii="Calibri" w:eastAsia="Calibri" w:hAnsi="Calibri"/>
                                <w:b/>
                                <w:bCs/>
                                <w:szCs w:val="20"/>
                              </w:rPr>
                              <w:t xml:space="preserve">E – </w:t>
                            </w:r>
                            <w:r>
                              <w:rPr>
                                <w:rFonts w:ascii="Calibri" w:eastAsia="Calibri" w:hAnsi="Calibri"/>
                                <w:b/>
                                <w:bCs/>
                                <w:szCs w:val="20"/>
                              </w:rPr>
                              <w:t>Years 3 &amp; 4</w:t>
                            </w:r>
                          </w:p>
                          <w:p w14:paraId="231600AA" w14:textId="77777777" w:rsidR="00513ED4" w:rsidRPr="002C76DD" w:rsidRDefault="00513ED4" w:rsidP="00513ED4">
                            <w:pPr>
                              <w:pStyle w:val="BTNlist-numbered"/>
                              <w:numPr>
                                <w:ilvl w:val="0"/>
                                <w:numId w:val="0"/>
                              </w:numPr>
                              <w:tabs>
                                <w:tab w:val="clear" w:pos="284"/>
                                <w:tab w:val="left" w:pos="720"/>
                              </w:tabs>
                              <w:rPr>
                                <w:rFonts w:ascii="Calibri" w:eastAsia="Calibri" w:hAnsi="Calibri"/>
                                <w:szCs w:val="20"/>
                              </w:rPr>
                            </w:pPr>
                            <w:r w:rsidRPr="002C76DD">
                              <w:rPr>
                                <w:rFonts w:ascii="Calibri" w:eastAsia="Calibri" w:hAnsi="Calibri"/>
                                <w:szCs w:val="20"/>
                              </w:rPr>
                              <w:t>Identify and practise strategies to promote</w:t>
                            </w:r>
                            <w:r>
                              <w:rPr>
                                <w:rFonts w:ascii="Calibri" w:eastAsia="Calibri" w:hAnsi="Calibri"/>
                                <w:szCs w:val="20"/>
                              </w:rPr>
                              <w:t xml:space="preserve"> </w:t>
                            </w:r>
                            <w:r w:rsidRPr="002C76DD">
                              <w:rPr>
                                <w:rFonts w:ascii="Calibri" w:eastAsia="Calibri" w:hAnsi="Calibri"/>
                                <w:szCs w:val="20"/>
                              </w:rPr>
                              <w:t>health,</w:t>
                            </w:r>
                            <w:r>
                              <w:rPr>
                                <w:rFonts w:ascii="Calibri" w:eastAsia="Calibri" w:hAnsi="Calibri"/>
                                <w:szCs w:val="20"/>
                              </w:rPr>
                              <w:t xml:space="preserve"> </w:t>
                            </w:r>
                            <w:r w:rsidRPr="002C76DD">
                              <w:rPr>
                                <w:rFonts w:ascii="Calibri" w:eastAsia="Calibri" w:hAnsi="Calibri"/>
                                <w:szCs w:val="20"/>
                              </w:rPr>
                              <w:t>safety</w:t>
                            </w:r>
                            <w:r>
                              <w:rPr>
                                <w:rFonts w:ascii="Calibri" w:eastAsia="Calibri" w:hAnsi="Calibri"/>
                                <w:szCs w:val="20"/>
                              </w:rPr>
                              <w:t xml:space="preserve"> </w:t>
                            </w:r>
                            <w:r w:rsidRPr="002C76DD">
                              <w:rPr>
                                <w:rFonts w:ascii="Calibri" w:eastAsia="Calibri" w:hAnsi="Calibri"/>
                                <w:szCs w:val="20"/>
                              </w:rPr>
                              <w:t>and</w:t>
                            </w:r>
                            <w:r>
                              <w:rPr>
                                <w:rFonts w:ascii="Calibri" w:eastAsia="Calibri" w:hAnsi="Calibri"/>
                                <w:szCs w:val="20"/>
                              </w:rPr>
                              <w:t xml:space="preserve"> </w:t>
                            </w:r>
                            <w:r w:rsidRPr="002C76DD">
                              <w:rPr>
                                <w:rFonts w:ascii="Calibri" w:eastAsia="Calibri" w:hAnsi="Calibri"/>
                                <w:szCs w:val="20"/>
                              </w:rPr>
                              <w:t>wellbeing.</w:t>
                            </w:r>
                          </w:p>
                          <w:p w14:paraId="1E242BE3" w14:textId="77777777" w:rsidR="00513ED4" w:rsidRPr="00617DAC" w:rsidRDefault="00513ED4" w:rsidP="00513ED4">
                            <w:pPr>
                              <w:pStyle w:val="BTNlist-numbered"/>
                              <w:numPr>
                                <w:ilvl w:val="0"/>
                                <w:numId w:val="0"/>
                              </w:numPr>
                              <w:tabs>
                                <w:tab w:val="clear" w:pos="284"/>
                                <w:tab w:val="left" w:pos="720"/>
                              </w:tabs>
                              <w:rPr>
                                <w:rFonts w:ascii="Calibri" w:eastAsia="Calibri" w:hAnsi="Calibri"/>
                                <w:sz w:val="16"/>
                                <w:szCs w:val="16"/>
                              </w:rPr>
                            </w:pPr>
                          </w:p>
                          <w:p w14:paraId="6CB46ACB" w14:textId="77777777" w:rsidR="00513ED4" w:rsidRDefault="00513ED4" w:rsidP="00513ED4">
                            <w:pPr>
                              <w:pStyle w:val="BTNlist-numbered"/>
                              <w:numPr>
                                <w:ilvl w:val="0"/>
                                <w:numId w:val="0"/>
                              </w:numPr>
                              <w:tabs>
                                <w:tab w:val="clear" w:pos="284"/>
                                <w:tab w:val="left" w:pos="720"/>
                              </w:tabs>
                              <w:rPr>
                                <w:rFonts w:ascii="Calibri" w:eastAsia="Calibri" w:hAnsi="Calibri"/>
                                <w:szCs w:val="20"/>
                              </w:rPr>
                            </w:pPr>
                            <w:r w:rsidRPr="002C76DD">
                              <w:rPr>
                                <w:rFonts w:ascii="Calibri" w:eastAsia="Calibri" w:hAnsi="Calibri"/>
                                <w:szCs w:val="20"/>
                              </w:rPr>
                              <w:t>Discuss</w:t>
                            </w:r>
                            <w:r>
                              <w:rPr>
                                <w:rFonts w:ascii="Calibri" w:eastAsia="Calibri" w:hAnsi="Calibri"/>
                                <w:szCs w:val="20"/>
                              </w:rPr>
                              <w:t xml:space="preserve"> </w:t>
                            </w:r>
                            <w:r w:rsidRPr="002C76DD">
                              <w:rPr>
                                <w:rFonts w:ascii="Calibri" w:eastAsia="Calibri" w:hAnsi="Calibri"/>
                                <w:szCs w:val="20"/>
                              </w:rPr>
                              <w:t>and</w:t>
                            </w:r>
                            <w:r>
                              <w:rPr>
                                <w:rFonts w:ascii="Calibri" w:eastAsia="Calibri" w:hAnsi="Calibri"/>
                                <w:szCs w:val="20"/>
                              </w:rPr>
                              <w:t xml:space="preserve"> </w:t>
                            </w:r>
                            <w:r w:rsidRPr="002C76DD">
                              <w:rPr>
                                <w:rFonts w:ascii="Calibri" w:eastAsia="Calibri" w:hAnsi="Calibri"/>
                                <w:szCs w:val="20"/>
                              </w:rPr>
                              <w:t>interpret</w:t>
                            </w:r>
                            <w:r>
                              <w:rPr>
                                <w:rFonts w:ascii="Calibri" w:eastAsia="Calibri" w:hAnsi="Calibri"/>
                                <w:szCs w:val="20"/>
                              </w:rPr>
                              <w:t xml:space="preserve"> </w:t>
                            </w:r>
                            <w:r w:rsidRPr="002C76DD">
                              <w:rPr>
                                <w:rFonts w:ascii="Calibri" w:eastAsia="Calibri" w:hAnsi="Calibri"/>
                                <w:szCs w:val="20"/>
                              </w:rPr>
                              <w:t>health</w:t>
                            </w:r>
                            <w:r>
                              <w:rPr>
                                <w:rFonts w:ascii="Calibri" w:eastAsia="Calibri" w:hAnsi="Calibri"/>
                                <w:szCs w:val="20"/>
                              </w:rPr>
                              <w:t xml:space="preserve"> </w:t>
                            </w:r>
                            <w:r w:rsidRPr="002C76DD">
                              <w:rPr>
                                <w:rFonts w:ascii="Calibri" w:eastAsia="Calibri" w:hAnsi="Calibri"/>
                                <w:szCs w:val="20"/>
                              </w:rPr>
                              <w:t>information and messages in the media and internet</w:t>
                            </w:r>
                            <w:r>
                              <w:rPr>
                                <w:rFonts w:ascii="Calibri" w:eastAsia="Calibri" w:hAnsi="Calibri"/>
                                <w:szCs w:val="20"/>
                              </w:rPr>
                              <w:t>.</w:t>
                            </w:r>
                          </w:p>
                          <w:p w14:paraId="6071EAF3" w14:textId="77777777" w:rsidR="00513ED4" w:rsidRPr="00617DAC" w:rsidRDefault="00513ED4" w:rsidP="00513ED4">
                            <w:pPr>
                              <w:pStyle w:val="BTNlist-numbered"/>
                              <w:numPr>
                                <w:ilvl w:val="0"/>
                                <w:numId w:val="0"/>
                              </w:numPr>
                              <w:tabs>
                                <w:tab w:val="clear" w:pos="284"/>
                                <w:tab w:val="left" w:pos="720"/>
                              </w:tabs>
                              <w:rPr>
                                <w:rFonts w:ascii="Calibri" w:eastAsia="Calibri" w:hAnsi="Calibri"/>
                                <w:sz w:val="16"/>
                                <w:szCs w:val="16"/>
                              </w:rPr>
                            </w:pPr>
                          </w:p>
                          <w:p w14:paraId="0D4F5A33" w14:textId="77777777" w:rsidR="00513ED4" w:rsidRPr="00436010" w:rsidRDefault="00513ED4" w:rsidP="00513ED4">
                            <w:pPr>
                              <w:pStyle w:val="BTNlist-numbered"/>
                              <w:numPr>
                                <w:ilvl w:val="0"/>
                                <w:numId w:val="0"/>
                              </w:numPr>
                              <w:tabs>
                                <w:tab w:val="clear" w:pos="284"/>
                                <w:tab w:val="left" w:pos="720"/>
                              </w:tabs>
                              <w:rPr>
                                <w:rFonts w:ascii="Calibri" w:eastAsia="Calibri" w:hAnsi="Calibri"/>
                                <w:b/>
                                <w:bCs/>
                                <w:szCs w:val="20"/>
                              </w:rPr>
                            </w:pPr>
                            <w:r w:rsidRPr="00436010">
                              <w:rPr>
                                <w:rFonts w:ascii="Calibri" w:eastAsia="Calibri" w:hAnsi="Calibri"/>
                                <w:b/>
                                <w:bCs/>
                                <w:szCs w:val="20"/>
                              </w:rPr>
                              <w:t xml:space="preserve">Health and </w:t>
                            </w:r>
                            <w:r>
                              <w:rPr>
                                <w:rFonts w:ascii="Calibri" w:eastAsia="Calibri" w:hAnsi="Calibri"/>
                                <w:b/>
                                <w:bCs/>
                                <w:szCs w:val="20"/>
                              </w:rPr>
                              <w:t>P</w:t>
                            </w:r>
                            <w:r w:rsidRPr="00436010">
                              <w:rPr>
                                <w:rFonts w:ascii="Calibri" w:eastAsia="Calibri" w:hAnsi="Calibri"/>
                                <w:b/>
                                <w:bCs/>
                                <w:szCs w:val="20"/>
                              </w:rPr>
                              <w:t xml:space="preserve">E – </w:t>
                            </w:r>
                            <w:r>
                              <w:rPr>
                                <w:rFonts w:ascii="Calibri" w:eastAsia="Calibri" w:hAnsi="Calibri"/>
                                <w:b/>
                                <w:bCs/>
                                <w:szCs w:val="20"/>
                              </w:rPr>
                              <w:t>Years 5 &amp; 6</w:t>
                            </w:r>
                          </w:p>
                          <w:p w14:paraId="38441BE9" w14:textId="77777777" w:rsidR="00513ED4" w:rsidRDefault="00513ED4" w:rsidP="00513ED4">
                            <w:pPr>
                              <w:spacing w:after="0" w:line="240" w:lineRule="auto"/>
                              <w:rPr>
                                <w:sz w:val="20"/>
                                <w:szCs w:val="20"/>
                              </w:rPr>
                            </w:pPr>
                            <w:r w:rsidRPr="002C76DD">
                              <w:rPr>
                                <w:sz w:val="20"/>
                                <w:szCs w:val="20"/>
                              </w:rPr>
                              <w:t>Plan and practise strategies to promote</w:t>
                            </w:r>
                            <w:r>
                              <w:rPr>
                                <w:sz w:val="20"/>
                                <w:szCs w:val="20"/>
                              </w:rPr>
                              <w:t xml:space="preserve"> </w:t>
                            </w:r>
                            <w:r w:rsidRPr="002C76DD">
                              <w:rPr>
                                <w:sz w:val="20"/>
                                <w:szCs w:val="20"/>
                              </w:rPr>
                              <w:t>health,</w:t>
                            </w:r>
                            <w:r>
                              <w:rPr>
                                <w:sz w:val="20"/>
                                <w:szCs w:val="20"/>
                              </w:rPr>
                              <w:t xml:space="preserve"> </w:t>
                            </w:r>
                            <w:r w:rsidRPr="002C76DD">
                              <w:rPr>
                                <w:sz w:val="20"/>
                                <w:szCs w:val="20"/>
                              </w:rPr>
                              <w:t>safety</w:t>
                            </w:r>
                            <w:r>
                              <w:rPr>
                                <w:sz w:val="20"/>
                                <w:szCs w:val="20"/>
                              </w:rPr>
                              <w:t xml:space="preserve"> </w:t>
                            </w:r>
                            <w:r w:rsidRPr="002C76DD">
                              <w:rPr>
                                <w:sz w:val="20"/>
                                <w:szCs w:val="20"/>
                              </w:rPr>
                              <w:t>and</w:t>
                            </w:r>
                            <w:r>
                              <w:rPr>
                                <w:sz w:val="20"/>
                                <w:szCs w:val="20"/>
                              </w:rPr>
                              <w:t xml:space="preserve"> </w:t>
                            </w:r>
                            <w:r w:rsidRPr="002C76DD">
                              <w:rPr>
                                <w:sz w:val="20"/>
                                <w:szCs w:val="20"/>
                              </w:rPr>
                              <w:t>wellbeing.</w:t>
                            </w:r>
                          </w:p>
                          <w:p w14:paraId="27EF9B21" w14:textId="77777777" w:rsidR="00513ED4" w:rsidRPr="00617DAC" w:rsidRDefault="00513ED4" w:rsidP="00513ED4">
                            <w:pPr>
                              <w:spacing w:after="0" w:line="240" w:lineRule="auto"/>
                              <w:rPr>
                                <w:sz w:val="16"/>
                                <w:szCs w:val="16"/>
                              </w:rPr>
                            </w:pPr>
                          </w:p>
                          <w:p w14:paraId="2E1F0087" w14:textId="77777777" w:rsidR="00513ED4" w:rsidRPr="00436010" w:rsidRDefault="00513ED4" w:rsidP="00513ED4">
                            <w:pPr>
                              <w:pStyle w:val="BTNlist-numbered"/>
                              <w:numPr>
                                <w:ilvl w:val="0"/>
                                <w:numId w:val="0"/>
                              </w:numPr>
                              <w:tabs>
                                <w:tab w:val="clear" w:pos="284"/>
                                <w:tab w:val="left" w:pos="720"/>
                              </w:tabs>
                              <w:rPr>
                                <w:rFonts w:ascii="Calibri" w:eastAsia="Calibri" w:hAnsi="Calibri"/>
                                <w:b/>
                                <w:bCs/>
                                <w:szCs w:val="20"/>
                              </w:rPr>
                            </w:pPr>
                            <w:r w:rsidRPr="00436010">
                              <w:rPr>
                                <w:rFonts w:ascii="Calibri" w:eastAsia="Calibri" w:hAnsi="Calibri"/>
                                <w:b/>
                                <w:bCs/>
                                <w:szCs w:val="20"/>
                              </w:rPr>
                              <w:t xml:space="preserve">Health and </w:t>
                            </w:r>
                            <w:r>
                              <w:rPr>
                                <w:rFonts w:ascii="Calibri" w:eastAsia="Calibri" w:hAnsi="Calibri"/>
                                <w:b/>
                                <w:bCs/>
                                <w:szCs w:val="20"/>
                              </w:rPr>
                              <w:t>P</w:t>
                            </w:r>
                            <w:r w:rsidRPr="00436010">
                              <w:rPr>
                                <w:rFonts w:ascii="Calibri" w:eastAsia="Calibri" w:hAnsi="Calibri"/>
                                <w:b/>
                                <w:bCs/>
                                <w:szCs w:val="20"/>
                              </w:rPr>
                              <w:t xml:space="preserve">E – </w:t>
                            </w:r>
                            <w:r>
                              <w:rPr>
                                <w:rFonts w:ascii="Calibri" w:eastAsia="Calibri" w:hAnsi="Calibri"/>
                                <w:b/>
                                <w:bCs/>
                                <w:szCs w:val="20"/>
                              </w:rPr>
                              <w:t>Years 7 &amp; 8</w:t>
                            </w:r>
                          </w:p>
                          <w:p w14:paraId="76641614" w14:textId="77777777" w:rsidR="00513ED4" w:rsidRPr="002C76DD" w:rsidRDefault="00513ED4" w:rsidP="00513ED4">
                            <w:pPr>
                              <w:spacing w:after="0" w:line="240" w:lineRule="auto"/>
                              <w:rPr>
                                <w:sz w:val="20"/>
                                <w:szCs w:val="20"/>
                              </w:rPr>
                            </w:pPr>
                            <w:r w:rsidRPr="002C76DD">
                              <w:rPr>
                                <w:sz w:val="20"/>
                                <w:szCs w:val="20"/>
                              </w:rPr>
                              <w:t>Investigate</w:t>
                            </w:r>
                            <w:r>
                              <w:rPr>
                                <w:sz w:val="20"/>
                                <w:szCs w:val="20"/>
                              </w:rPr>
                              <w:t xml:space="preserve"> </w:t>
                            </w:r>
                            <w:r w:rsidRPr="002C76DD">
                              <w:rPr>
                                <w:sz w:val="20"/>
                                <w:szCs w:val="20"/>
                              </w:rPr>
                              <w:t>and</w:t>
                            </w:r>
                            <w:r>
                              <w:rPr>
                                <w:sz w:val="20"/>
                                <w:szCs w:val="20"/>
                              </w:rPr>
                              <w:t xml:space="preserve"> </w:t>
                            </w:r>
                            <w:r w:rsidRPr="002C76DD">
                              <w:rPr>
                                <w:sz w:val="20"/>
                                <w:szCs w:val="20"/>
                              </w:rPr>
                              <w:t>select</w:t>
                            </w:r>
                            <w:r>
                              <w:rPr>
                                <w:sz w:val="20"/>
                                <w:szCs w:val="20"/>
                              </w:rPr>
                              <w:t xml:space="preserve"> </w:t>
                            </w:r>
                            <w:r w:rsidRPr="002C76DD">
                              <w:rPr>
                                <w:sz w:val="20"/>
                                <w:szCs w:val="20"/>
                              </w:rPr>
                              <w:t>strategies</w:t>
                            </w:r>
                            <w:r>
                              <w:rPr>
                                <w:sz w:val="20"/>
                                <w:szCs w:val="20"/>
                              </w:rPr>
                              <w:t xml:space="preserve"> </w:t>
                            </w:r>
                            <w:r w:rsidRPr="002C76DD">
                              <w:rPr>
                                <w:sz w:val="20"/>
                                <w:szCs w:val="20"/>
                              </w:rPr>
                              <w:t>to</w:t>
                            </w:r>
                            <w:r>
                              <w:rPr>
                                <w:sz w:val="20"/>
                                <w:szCs w:val="20"/>
                              </w:rPr>
                              <w:t xml:space="preserve"> </w:t>
                            </w:r>
                            <w:r w:rsidRPr="002C76DD">
                              <w:rPr>
                                <w:sz w:val="20"/>
                                <w:szCs w:val="20"/>
                              </w:rPr>
                              <w:t>promote</w:t>
                            </w:r>
                            <w:r>
                              <w:rPr>
                                <w:sz w:val="20"/>
                                <w:szCs w:val="20"/>
                              </w:rPr>
                              <w:t xml:space="preserve"> </w:t>
                            </w:r>
                            <w:r w:rsidRPr="002C76DD">
                              <w:rPr>
                                <w:sz w:val="20"/>
                                <w:szCs w:val="20"/>
                              </w:rPr>
                              <w:t>health,</w:t>
                            </w:r>
                            <w:r>
                              <w:rPr>
                                <w:sz w:val="20"/>
                                <w:szCs w:val="20"/>
                              </w:rPr>
                              <w:t xml:space="preserve"> </w:t>
                            </w:r>
                            <w:r w:rsidRPr="002C76DD">
                              <w:rPr>
                                <w:sz w:val="20"/>
                                <w:szCs w:val="20"/>
                              </w:rPr>
                              <w:t>safety</w:t>
                            </w:r>
                            <w:r>
                              <w:rPr>
                                <w:sz w:val="20"/>
                                <w:szCs w:val="20"/>
                              </w:rPr>
                              <w:t xml:space="preserve"> </w:t>
                            </w:r>
                            <w:r w:rsidRPr="002C76DD">
                              <w:rPr>
                                <w:sz w:val="20"/>
                                <w:szCs w:val="20"/>
                              </w:rPr>
                              <w:t>and</w:t>
                            </w:r>
                            <w:r>
                              <w:rPr>
                                <w:sz w:val="20"/>
                                <w:szCs w:val="20"/>
                              </w:rPr>
                              <w:t xml:space="preserve"> </w:t>
                            </w:r>
                            <w:r w:rsidRPr="002C76DD">
                              <w:rPr>
                                <w:sz w:val="20"/>
                                <w:szCs w:val="20"/>
                              </w:rPr>
                              <w:t>wellbeing.</w:t>
                            </w:r>
                          </w:p>
                          <w:p w14:paraId="78AFF1B3" w14:textId="77777777" w:rsidR="00513ED4" w:rsidRPr="00617DAC" w:rsidRDefault="00513ED4" w:rsidP="00513ED4">
                            <w:pPr>
                              <w:spacing w:after="0" w:line="240" w:lineRule="auto"/>
                              <w:rPr>
                                <w:sz w:val="16"/>
                                <w:szCs w:val="16"/>
                              </w:rPr>
                            </w:pPr>
                          </w:p>
                          <w:p w14:paraId="10D86AB9" w14:textId="77777777" w:rsidR="00513ED4" w:rsidRPr="002C76DD" w:rsidRDefault="00513ED4" w:rsidP="00513ED4">
                            <w:pPr>
                              <w:spacing w:after="0" w:line="240" w:lineRule="auto"/>
                              <w:rPr>
                                <w:sz w:val="20"/>
                                <w:szCs w:val="20"/>
                              </w:rPr>
                            </w:pPr>
                            <w:r w:rsidRPr="002C76DD">
                              <w:rPr>
                                <w:sz w:val="20"/>
                                <w:szCs w:val="20"/>
                              </w:rPr>
                              <w:t>Evaluate health information and communicate their own and others’ health concern</w:t>
                            </w:r>
                            <w:r>
                              <w:rPr>
                                <w:sz w:val="20"/>
                                <w:szCs w:val="20"/>
                              </w:rPr>
                              <w:t>.</w:t>
                            </w:r>
                          </w:p>
                          <w:p w14:paraId="5982F713" w14:textId="77777777" w:rsidR="00513ED4" w:rsidRPr="00617DAC" w:rsidRDefault="00513ED4" w:rsidP="00513ED4">
                            <w:pPr>
                              <w:spacing w:after="0" w:line="240" w:lineRule="auto"/>
                              <w:rPr>
                                <w:sz w:val="16"/>
                                <w:szCs w:val="16"/>
                              </w:rPr>
                            </w:pPr>
                          </w:p>
                          <w:p w14:paraId="104D72C4" w14:textId="77777777" w:rsidR="00513ED4" w:rsidRDefault="00513ED4" w:rsidP="00513ED4">
                            <w:pPr>
                              <w:spacing w:after="0" w:line="240" w:lineRule="auto"/>
                              <w:rPr>
                                <w:sz w:val="20"/>
                                <w:szCs w:val="20"/>
                              </w:rPr>
                            </w:pPr>
                            <w:r w:rsidRPr="002C76DD">
                              <w:rPr>
                                <w:sz w:val="20"/>
                                <w:szCs w:val="20"/>
                              </w:rPr>
                              <w:t>Plan and use</w:t>
                            </w:r>
                            <w:r>
                              <w:rPr>
                                <w:sz w:val="20"/>
                                <w:szCs w:val="20"/>
                              </w:rPr>
                              <w:t xml:space="preserve"> </w:t>
                            </w:r>
                            <w:r w:rsidRPr="002C76DD">
                              <w:rPr>
                                <w:sz w:val="20"/>
                                <w:szCs w:val="20"/>
                              </w:rPr>
                              <w:t>health</w:t>
                            </w:r>
                            <w:r>
                              <w:rPr>
                                <w:sz w:val="20"/>
                                <w:szCs w:val="20"/>
                              </w:rPr>
                              <w:t xml:space="preserve"> </w:t>
                            </w:r>
                            <w:r w:rsidRPr="002C76DD">
                              <w:rPr>
                                <w:sz w:val="20"/>
                                <w:szCs w:val="20"/>
                              </w:rPr>
                              <w:t>practices, behaviours and resources to</w:t>
                            </w:r>
                            <w:r>
                              <w:rPr>
                                <w:sz w:val="20"/>
                                <w:szCs w:val="20"/>
                              </w:rPr>
                              <w:t xml:space="preserve"> </w:t>
                            </w:r>
                            <w:r w:rsidRPr="002C76DD">
                              <w:rPr>
                                <w:sz w:val="20"/>
                                <w:szCs w:val="20"/>
                              </w:rPr>
                              <w:t>enhance</w:t>
                            </w:r>
                            <w:r>
                              <w:rPr>
                                <w:sz w:val="20"/>
                                <w:szCs w:val="20"/>
                              </w:rPr>
                              <w:t xml:space="preserve"> </w:t>
                            </w:r>
                            <w:r w:rsidRPr="002C76DD">
                              <w:rPr>
                                <w:sz w:val="20"/>
                                <w:szCs w:val="20"/>
                              </w:rPr>
                              <w:t>health,</w:t>
                            </w:r>
                            <w:r>
                              <w:rPr>
                                <w:sz w:val="20"/>
                                <w:szCs w:val="20"/>
                              </w:rPr>
                              <w:t xml:space="preserve"> </w:t>
                            </w:r>
                            <w:r w:rsidRPr="002C76DD">
                              <w:rPr>
                                <w:sz w:val="20"/>
                                <w:szCs w:val="20"/>
                              </w:rPr>
                              <w:t>safety</w:t>
                            </w:r>
                            <w:r>
                              <w:rPr>
                                <w:sz w:val="20"/>
                                <w:szCs w:val="20"/>
                              </w:rPr>
                              <w:t xml:space="preserve"> </w:t>
                            </w:r>
                            <w:r w:rsidRPr="002C76DD">
                              <w:rPr>
                                <w:sz w:val="20"/>
                                <w:szCs w:val="20"/>
                              </w:rPr>
                              <w:t>and</w:t>
                            </w:r>
                            <w:r>
                              <w:rPr>
                                <w:sz w:val="20"/>
                                <w:szCs w:val="20"/>
                              </w:rPr>
                              <w:t xml:space="preserve"> </w:t>
                            </w:r>
                            <w:r w:rsidRPr="002C76DD">
                              <w:rPr>
                                <w:sz w:val="20"/>
                                <w:szCs w:val="20"/>
                              </w:rPr>
                              <w:t>wellbeing</w:t>
                            </w:r>
                            <w:r>
                              <w:rPr>
                                <w:sz w:val="20"/>
                                <w:szCs w:val="20"/>
                              </w:rPr>
                              <w:t xml:space="preserve"> </w:t>
                            </w:r>
                            <w:r w:rsidRPr="002C76DD">
                              <w:rPr>
                                <w:sz w:val="20"/>
                                <w:szCs w:val="20"/>
                              </w:rPr>
                              <w:t xml:space="preserve">of their </w:t>
                            </w:r>
                            <w:r>
                              <w:rPr>
                                <w:sz w:val="20"/>
                                <w:szCs w:val="20"/>
                              </w:rPr>
                              <w:t>c</w:t>
                            </w:r>
                            <w:r w:rsidRPr="002C76DD">
                              <w:rPr>
                                <w:sz w:val="20"/>
                                <w:szCs w:val="20"/>
                              </w:rPr>
                              <w:t>ommunities</w:t>
                            </w:r>
                            <w:r>
                              <w:rPr>
                                <w:sz w:val="20"/>
                                <w:szCs w:val="20"/>
                              </w:rPr>
                              <w:t>.</w:t>
                            </w:r>
                          </w:p>
                          <w:p w14:paraId="06387B09" w14:textId="77777777" w:rsidR="00513ED4" w:rsidRPr="00617DAC" w:rsidRDefault="00513ED4" w:rsidP="00513ED4">
                            <w:pPr>
                              <w:spacing w:after="0" w:line="240" w:lineRule="auto"/>
                              <w:rPr>
                                <w:sz w:val="16"/>
                                <w:szCs w:val="16"/>
                              </w:rPr>
                            </w:pPr>
                          </w:p>
                          <w:p w14:paraId="3FD4B3BA" w14:textId="77777777" w:rsidR="00513ED4" w:rsidRPr="00932E43" w:rsidRDefault="00513ED4" w:rsidP="00513ED4">
                            <w:pPr>
                              <w:pStyle w:val="BTNlist-numbered"/>
                              <w:numPr>
                                <w:ilvl w:val="0"/>
                                <w:numId w:val="0"/>
                              </w:numPr>
                              <w:tabs>
                                <w:tab w:val="clear" w:pos="284"/>
                                <w:tab w:val="left" w:pos="720"/>
                              </w:tabs>
                              <w:rPr>
                                <w:rFonts w:ascii="Calibri" w:eastAsia="Calibri" w:hAnsi="Calibri"/>
                                <w:b/>
                                <w:bCs/>
                                <w:szCs w:val="20"/>
                              </w:rPr>
                            </w:pPr>
                            <w:r w:rsidRPr="00932E43">
                              <w:rPr>
                                <w:rFonts w:ascii="Calibri" w:eastAsia="Calibri" w:hAnsi="Calibri"/>
                                <w:b/>
                                <w:bCs/>
                                <w:szCs w:val="20"/>
                              </w:rPr>
                              <w:t>Mathematics – Year 6</w:t>
                            </w:r>
                          </w:p>
                          <w:p w14:paraId="5DFFCDE5" w14:textId="77777777" w:rsidR="00513ED4" w:rsidRPr="00617DAC" w:rsidRDefault="00513ED4" w:rsidP="00513ED4">
                            <w:pPr>
                              <w:spacing w:after="0" w:line="240" w:lineRule="auto"/>
                              <w:rPr>
                                <w:sz w:val="20"/>
                                <w:szCs w:val="20"/>
                              </w:rPr>
                            </w:pPr>
                            <w:r w:rsidRPr="00617DAC">
                              <w:rPr>
                                <w:sz w:val="20"/>
                                <w:szCs w:val="20"/>
                              </w:rPr>
                              <w:t>Interpret and compare a</w:t>
                            </w:r>
                            <w:r>
                              <w:rPr>
                                <w:sz w:val="20"/>
                                <w:szCs w:val="20"/>
                              </w:rPr>
                              <w:t xml:space="preserve"> </w:t>
                            </w:r>
                            <w:r w:rsidRPr="00617DAC">
                              <w:rPr>
                                <w:sz w:val="20"/>
                                <w:szCs w:val="20"/>
                              </w:rPr>
                              <w:t>range</w:t>
                            </w:r>
                            <w:r>
                              <w:rPr>
                                <w:sz w:val="20"/>
                                <w:szCs w:val="20"/>
                              </w:rPr>
                              <w:t xml:space="preserve"> </w:t>
                            </w:r>
                            <w:r w:rsidRPr="00617DAC">
                              <w:rPr>
                                <w:sz w:val="20"/>
                                <w:szCs w:val="20"/>
                              </w:rPr>
                              <w:t>of</w:t>
                            </w:r>
                            <w:r>
                              <w:rPr>
                                <w:sz w:val="20"/>
                                <w:szCs w:val="20"/>
                              </w:rPr>
                              <w:t xml:space="preserve"> </w:t>
                            </w:r>
                            <w:r w:rsidRPr="00617DAC">
                              <w:rPr>
                                <w:sz w:val="20"/>
                                <w:szCs w:val="20"/>
                              </w:rPr>
                              <w:t>data displays, including side-by-side column graphs for two categorical variables.</w:t>
                            </w:r>
                          </w:p>
                          <w:p w14:paraId="398AB68A" w14:textId="77777777" w:rsidR="00513ED4" w:rsidRPr="005F1B57" w:rsidRDefault="00513ED4" w:rsidP="00513ED4">
                            <w:pPr>
                              <w:pStyle w:val="BTNlist-numbered"/>
                              <w:numPr>
                                <w:ilvl w:val="0"/>
                                <w:numId w:val="0"/>
                              </w:numPr>
                              <w:tabs>
                                <w:tab w:val="clear" w:pos="284"/>
                                <w:tab w:val="left" w:pos="720"/>
                              </w:tabs>
                              <w:rPr>
                                <w:szCs w:val="20"/>
                              </w:rPr>
                            </w:pPr>
                          </w:p>
                        </w:txbxContent>
                      </wps:txbx>
                      <wps:bodyPr rot="0" vert="horz" wrap="square" lIns="144000" tIns="144000" rIns="144000" bIns="14400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C29C477" id="Text Box 12" o:spid="_x0000_s1027" type="#_x0000_t202" style="position:absolute;margin-left:330.8pt;margin-top:0;width:151.05pt;height:721pt;z-index:251667461;visibility:visible;mso-wrap-style:square;mso-width-percent:0;mso-height-percent:0;mso-wrap-distance-left:9pt;mso-wrap-distance-top:0;mso-wrap-distance-right:9pt;mso-wrap-distance-bottom:0;mso-position-horizontal:absolute;mso-position-horizontal-relative:margin;mso-position-vertical:top;mso-position-vertical-relative:margin;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GviuGgIAADgEAAAOAAAAZHJzL2Uyb0RvYy54bWysU9tuGyEQfa/Uf0C812vHTuqsvI5SR6kq&#10;pRcpzQeMWdaLyjIUsHfdr+8AvtTNW9UXxAxw5syZw+Ju6DTbSecVmopPRmPOpBFYK7Op+Mv3x3dz&#10;znwAU4NGIyu+l57fLd++WfS2lFfYoq6lYwRifNnbirch2LIovGhlB36EVho6bNB1ECh0m6J20BN6&#10;p4ur8fim6NHV1qGQ3lP2IR/yZcJvGinC16bxMjBdceIW0urSuo5rsVxAuXFgWyUONOAfWHSgDBU9&#10;QT1AALZ16hVUp4RDj00YCewKbBolZOqBupmM/+rmuQUrUy8kjrcnmfz/gxVfds/2m2Nh+IADDTA1&#10;4e0Tih+eGVy1YDby3jnsWwk1FZ5EyYre+vLwNErtSx9B1v1nrGnIsA2YgIbGdVEV6pMROg1gfxJd&#10;DoGJWPJ2Mp9OrzkTdHY7ub55P05jKaA8PrfOh48SOxY3FXc01QQPuycfIh0oj1diNY9a1Y9K6xRE&#10;J8mVdmwH5AEQQpqQ29TbjvjmPHkpl4WS0uSZnJ6f06BtCzk7PWapcHJqxE80LkprEwkYjFQyy5yR&#10;yZcH6kfxsoxhWA9M1RWfRZnj2RrrPUnrMFuXvhptWnS/OOvJthX3P7fgJGf6k4njmc1iIyxcRO4i&#10;Wl9EYATBVTxwlrerkP/H1jq1aalaVsvgPY21UUnwM7ODGcieSYDDV4r+/zNOt84ffvkbAAD//wMA&#10;UEsDBBQABgAIAAAAIQAbnitX4AAAAAkBAAAPAAAAZHJzL2Rvd25yZXYueG1sTI9BT4NAEIXvJv6H&#10;zZh4MXYprdsWWRqj0VMvbU3U2wIjoOwsYbdA/73jSY+T9+XN99LtZFsxYO8bRxrmswgEUuHKhioN&#10;r8fn2zUIHwyVpnWEGs7oYZtdXqQmKd1IexwOoRJcQj4xGuoQukRKX9RojZ+5DomzT9dbE/jsK1n2&#10;ZuRy28o4ipS0piH+UJsOH2ssvg8nq2EVh3H4WOS7/dfLzebu/e3JnddHra+vpod7EAGn8AfDrz6r&#10;Q8ZOuTtR6UWrQam5YlQDL+J4oxYrEDlzy2UcgcxS+X9B9gMAAP//AwBQSwECLQAUAAYACAAAACEA&#10;toM4kv4AAADhAQAAEwAAAAAAAAAAAAAAAAAAAAAAW0NvbnRlbnRfVHlwZXNdLnhtbFBLAQItABQA&#10;BgAIAAAAIQA4/SH/1gAAAJQBAAALAAAAAAAAAAAAAAAAAC8BAABfcmVscy8ucmVsc1BLAQItABQA&#10;BgAIAAAAIQCIGviuGgIAADgEAAAOAAAAAAAAAAAAAAAAAC4CAABkcnMvZTJvRG9jLnhtbFBLAQIt&#10;ABQABgAIAAAAIQAbnitX4AAAAAkBAAAPAAAAAAAAAAAAAAAAAHQEAABkcnMvZG93bnJldi54bWxQ&#10;SwUGAAAAAAQABADzAAAAgQUAAAAA&#10;" fillcolor="#d9e2f3 [660]" stroked="f">
                <v:fill opacity="19789f"/>
                <v:textbox inset="4mm,4mm,4mm,4mm">
                  <w:txbxContent>
                    <w:p w14:paraId="630CB8C9" w14:textId="77777777" w:rsidR="00513ED4" w:rsidRDefault="00513ED4" w:rsidP="00513ED4">
                      <w:pPr>
                        <w:spacing w:after="0" w:line="240" w:lineRule="auto"/>
                        <w:rPr>
                          <w:sz w:val="20"/>
                          <w:szCs w:val="20"/>
                        </w:rPr>
                      </w:pPr>
                      <w:r w:rsidRPr="00E90B8E">
                        <w:rPr>
                          <w:b/>
                          <w:sz w:val="20"/>
                          <w:szCs w:val="20"/>
                        </w:rPr>
                        <w:t xml:space="preserve">EPISODE </w:t>
                      </w:r>
                      <w:r>
                        <w:rPr>
                          <w:b/>
                          <w:sz w:val="20"/>
                          <w:szCs w:val="20"/>
                        </w:rPr>
                        <w:t>12</w:t>
                      </w:r>
                      <w:r w:rsidRPr="00E90B8E">
                        <w:rPr>
                          <w:sz w:val="20"/>
                          <w:szCs w:val="20"/>
                        </w:rPr>
                        <w:br/>
                      </w:r>
                      <w:r>
                        <w:rPr>
                          <w:sz w:val="20"/>
                          <w:szCs w:val="20"/>
                        </w:rPr>
                        <w:t xml:space="preserve">12 May </w:t>
                      </w:r>
                      <w:r w:rsidRPr="00E90B8E">
                        <w:rPr>
                          <w:sz w:val="20"/>
                          <w:szCs w:val="20"/>
                        </w:rPr>
                        <w:t>202</w:t>
                      </w:r>
                      <w:r>
                        <w:rPr>
                          <w:sz w:val="20"/>
                          <w:szCs w:val="20"/>
                        </w:rPr>
                        <w:t>6</w:t>
                      </w:r>
                    </w:p>
                    <w:p w14:paraId="7A19ECBB" w14:textId="77777777" w:rsidR="00513ED4" w:rsidRPr="009E26EF" w:rsidRDefault="00513ED4" w:rsidP="00513ED4">
                      <w:pPr>
                        <w:spacing w:after="0" w:line="240" w:lineRule="auto"/>
                        <w:rPr>
                          <w:sz w:val="20"/>
                          <w:szCs w:val="20"/>
                        </w:rPr>
                      </w:pPr>
                    </w:p>
                    <w:p w14:paraId="4F9BA97C" w14:textId="77777777" w:rsidR="00513ED4" w:rsidRPr="009E26EF" w:rsidRDefault="00513ED4" w:rsidP="00513ED4">
                      <w:pPr>
                        <w:spacing w:after="0" w:line="240" w:lineRule="auto"/>
                        <w:rPr>
                          <w:b/>
                          <w:sz w:val="20"/>
                          <w:szCs w:val="20"/>
                        </w:rPr>
                      </w:pPr>
                      <w:r w:rsidRPr="009E26EF">
                        <w:rPr>
                          <w:b/>
                          <w:sz w:val="20"/>
                          <w:szCs w:val="20"/>
                        </w:rPr>
                        <w:t>KEY LEARNING</w:t>
                      </w:r>
                    </w:p>
                    <w:p w14:paraId="21C1D516" w14:textId="77777777" w:rsidR="00513ED4" w:rsidRDefault="00513ED4" w:rsidP="00513ED4">
                      <w:pPr>
                        <w:spacing w:after="0" w:line="240" w:lineRule="auto"/>
                        <w:rPr>
                          <w:rFonts w:eastAsia="Times New Roman" w:cs="Calibri"/>
                          <w:sz w:val="20"/>
                          <w:szCs w:val="20"/>
                        </w:rPr>
                      </w:pPr>
                      <w:r w:rsidRPr="000F3EEE">
                        <w:rPr>
                          <w:rFonts w:eastAsia="Times New Roman" w:cs="Calibri"/>
                          <w:sz w:val="20"/>
                          <w:szCs w:val="20"/>
                        </w:rPr>
                        <w:t xml:space="preserve">Students will </w:t>
                      </w:r>
                      <w:r>
                        <w:rPr>
                          <w:rFonts w:eastAsia="Times New Roman" w:cs="Calibri"/>
                          <w:sz w:val="20"/>
                          <w:szCs w:val="20"/>
                        </w:rPr>
                        <w:t xml:space="preserve">calculate the amount of sugar in a variety of sugary drinks. Students will </w:t>
                      </w:r>
                      <w:r w:rsidRPr="00AF5158">
                        <w:rPr>
                          <w:rFonts w:eastAsia="Times New Roman" w:cs="Calibri"/>
                          <w:sz w:val="20"/>
                          <w:szCs w:val="20"/>
                        </w:rPr>
                        <w:t>keep a diary of their sugary drink intake for a week</w:t>
                      </w:r>
                      <w:r>
                        <w:rPr>
                          <w:rFonts w:eastAsia="Times New Roman" w:cs="Calibri"/>
                          <w:sz w:val="20"/>
                          <w:szCs w:val="20"/>
                        </w:rPr>
                        <w:t>.</w:t>
                      </w:r>
                    </w:p>
                    <w:p w14:paraId="24187B12" w14:textId="77777777" w:rsidR="00513ED4" w:rsidRPr="00111789" w:rsidRDefault="00513ED4" w:rsidP="00513ED4">
                      <w:pPr>
                        <w:spacing w:after="0" w:line="240" w:lineRule="auto"/>
                        <w:rPr>
                          <w:bCs/>
                          <w:sz w:val="20"/>
                          <w:szCs w:val="20"/>
                        </w:rPr>
                      </w:pPr>
                    </w:p>
                    <w:p w14:paraId="5A361F5B" w14:textId="77777777" w:rsidR="00513ED4" w:rsidRDefault="00513ED4" w:rsidP="00513ED4">
                      <w:pPr>
                        <w:spacing w:after="0" w:line="240" w:lineRule="auto"/>
                        <w:rPr>
                          <w:sz w:val="20"/>
                          <w:szCs w:val="20"/>
                        </w:rPr>
                      </w:pPr>
                    </w:p>
                    <w:p w14:paraId="695DBA47" w14:textId="77777777" w:rsidR="00513ED4" w:rsidRDefault="00513ED4" w:rsidP="00513ED4">
                      <w:pPr>
                        <w:spacing w:after="0" w:line="240" w:lineRule="auto"/>
                        <w:rPr>
                          <w:b/>
                          <w:sz w:val="20"/>
                          <w:szCs w:val="20"/>
                        </w:rPr>
                      </w:pPr>
                      <w:r w:rsidRPr="000A154B">
                        <w:rPr>
                          <w:b/>
                          <w:sz w:val="20"/>
                          <w:szCs w:val="20"/>
                        </w:rPr>
                        <w:t>CURRICULUM</w:t>
                      </w:r>
                    </w:p>
                    <w:p w14:paraId="4BC015ED" w14:textId="77777777" w:rsidR="00513ED4" w:rsidRPr="00436010" w:rsidRDefault="00513ED4" w:rsidP="00513ED4">
                      <w:pPr>
                        <w:pStyle w:val="BTNlist-numbered"/>
                        <w:numPr>
                          <w:ilvl w:val="0"/>
                          <w:numId w:val="0"/>
                        </w:numPr>
                        <w:tabs>
                          <w:tab w:val="clear" w:pos="284"/>
                          <w:tab w:val="left" w:pos="720"/>
                        </w:tabs>
                        <w:rPr>
                          <w:rFonts w:ascii="Calibri" w:eastAsia="Calibri" w:hAnsi="Calibri"/>
                          <w:b/>
                          <w:bCs/>
                          <w:szCs w:val="20"/>
                        </w:rPr>
                      </w:pPr>
                      <w:r w:rsidRPr="00436010">
                        <w:rPr>
                          <w:rFonts w:ascii="Calibri" w:eastAsia="Calibri" w:hAnsi="Calibri"/>
                          <w:b/>
                          <w:bCs/>
                          <w:szCs w:val="20"/>
                        </w:rPr>
                        <w:t xml:space="preserve">Health and </w:t>
                      </w:r>
                      <w:r>
                        <w:rPr>
                          <w:rFonts w:ascii="Calibri" w:eastAsia="Calibri" w:hAnsi="Calibri"/>
                          <w:b/>
                          <w:bCs/>
                          <w:szCs w:val="20"/>
                        </w:rPr>
                        <w:t>P</w:t>
                      </w:r>
                      <w:r w:rsidRPr="00436010">
                        <w:rPr>
                          <w:rFonts w:ascii="Calibri" w:eastAsia="Calibri" w:hAnsi="Calibri"/>
                          <w:b/>
                          <w:bCs/>
                          <w:szCs w:val="20"/>
                        </w:rPr>
                        <w:t xml:space="preserve">E – </w:t>
                      </w:r>
                      <w:r>
                        <w:rPr>
                          <w:rFonts w:ascii="Calibri" w:eastAsia="Calibri" w:hAnsi="Calibri"/>
                          <w:b/>
                          <w:bCs/>
                          <w:szCs w:val="20"/>
                        </w:rPr>
                        <w:t>Years 3 &amp; 4</w:t>
                      </w:r>
                    </w:p>
                    <w:p w14:paraId="231600AA" w14:textId="77777777" w:rsidR="00513ED4" w:rsidRPr="002C76DD" w:rsidRDefault="00513ED4" w:rsidP="00513ED4">
                      <w:pPr>
                        <w:pStyle w:val="BTNlist-numbered"/>
                        <w:numPr>
                          <w:ilvl w:val="0"/>
                          <w:numId w:val="0"/>
                        </w:numPr>
                        <w:tabs>
                          <w:tab w:val="clear" w:pos="284"/>
                          <w:tab w:val="left" w:pos="720"/>
                        </w:tabs>
                        <w:rPr>
                          <w:rFonts w:ascii="Calibri" w:eastAsia="Calibri" w:hAnsi="Calibri"/>
                          <w:szCs w:val="20"/>
                        </w:rPr>
                      </w:pPr>
                      <w:r w:rsidRPr="002C76DD">
                        <w:rPr>
                          <w:rFonts w:ascii="Calibri" w:eastAsia="Calibri" w:hAnsi="Calibri"/>
                          <w:szCs w:val="20"/>
                        </w:rPr>
                        <w:t>Identify and practise strategies to promote</w:t>
                      </w:r>
                      <w:r>
                        <w:rPr>
                          <w:rFonts w:ascii="Calibri" w:eastAsia="Calibri" w:hAnsi="Calibri"/>
                          <w:szCs w:val="20"/>
                        </w:rPr>
                        <w:t xml:space="preserve"> </w:t>
                      </w:r>
                      <w:r w:rsidRPr="002C76DD">
                        <w:rPr>
                          <w:rFonts w:ascii="Calibri" w:eastAsia="Calibri" w:hAnsi="Calibri"/>
                          <w:szCs w:val="20"/>
                        </w:rPr>
                        <w:t>health,</w:t>
                      </w:r>
                      <w:r>
                        <w:rPr>
                          <w:rFonts w:ascii="Calibri" w:eastAsia="Calibri" w:hAnsi="Calibri"/>
                          <w:szCs w:val="20"/>
                        </w:rPr>
                        <w:t xml:space="preserve"> </w:t>
                      </w:r>
                      <w:r w:rsidRPr="002C76DD">
                        <w:rPr>
                          <w:rFonts w:ascii="Calibri" w:eastAsia="Calibri" w:hAnsi="Calibri"/>
                          <w:szCs w:val="20"/>
                        </w:rPr>
                        <w:t>safety</w:t>
                      </w:r>
                      <w:r>
                        <w:rPr>
                          <w:rFonts w:ascii="Calibri" w:eastAsia="Calibri" w:hAnsi="Calibri"/>
                          <w:szCs w:val="20"/>
                        </w:rPr>
                        <w:t xml:space="preserve"> </w:t>
                      </w:r>
                      <w:r w:rsidRPr="002C76DD">
                        <w:rPr>
                          <w:rFonts w:ascii="Calibri" w:eastAsia="Calibri" w:hAnsi="Calibri"/>
                          <w:szCs w:val="20"/>
                        </w:rPr>
                        <w:t>and</w:t>
                      </w:r>
                      <w:r>
                        <w:rPr>
                          <w:rFonts w:ascii="Calibri" w:eastAsia="Calibri" w:hAnsi="Calibri"/>
                          <w:szCs w:val="20"/>
                        </w:rPr>
                        <w:t xml:space="preserve"> </w:t>
                      </w:r>
                      <w:r w:rsidRPr="002C76DD">
                        <w:rPr>
                          <w:rFonts w:ascii="Calibri" w:eastAsia="Calibri" w:hAnsi="Calibri"/>
                          <w:szCs w:val="20"/>
                        </w:rPr>
                        <w:t>wellbeing.</w:t>
                      </w:r>
                    </w:p>
                    <w:p w14:paraId="1E242BE3" w14:textId="77777777" w:rsidR="00513ED4" w:rsidRPr="00617DAC" w:rsidRDefault="00513ED4" w:rsidP="00513ED4">
                      <w:pPr>
                        <w:pStyle w:val="BTNlist-numbered"/>
                        <w:numPr>
                          <w:ilvl w:val="0"/>
                          <w:numId w:val="0"/>
                        </w:numPr>
                        <w:tabs>
                          <w:tab w:val="clear" w:pos="284"/>
                          <w:tab w:val="left" w:pos="720"/>
                        </w:tabs>
                        <w:rPr>
                          <w:rFonts w:ascii="Calibri" w:eastAsia="Calibri" w:hAnsi="Calibri"/>
                          <w:sz w:val="16"/>
                          <w:szCs w:val="16"/>
                        </w:rPr>
                      </w:pPr>
                    </w:p>
                    <w:p w14:paraId="6CB46ACB" w14:textId="77777777" w:rsidR="00513ED4" w:rsidRDefault="00513ED4" w:rsidP="00513ED4">
                      <w:pPr>
                        <w:pStyle w:val="BTNlist-numbered"/>
                        <w:numPr>
                          <w:ilvl w:val="0"/>
                          <w:numId w:val="0"/>
                        </w:numPr>
                        <w:tabs>
                          <w:tab w:val="clear" w:pos="284"/>
                          <w:tab w:val="left" w:pos="720"/>
                        </w:tabs>
                        <w:rPr>
                          <w:rFonts w:ascii="Calibri" w:eastAsia="Calibri" w:hAnsi="Calibri"/>
                          <w:szCs w:val="20"/>
                        </w:rPr>
                      </w:pPr>
                      <w:r w:rsidRPr="002C76DD">
                        <w:rPr>
                          <w:rFonts w:ascii="Calibri" w:eastAsia="Calibri" w:hAnsi="Calibri"/>
                          <w:szCs w:val="20"/>
                        </w:rPr>
                        <w:t>Discuss</w:t>
                      </w:r>
                      <w:r>
                        <w:rPr>
                          <w:rFonts w:ascii="Calibri" w:eastAsia="Calibri" w:hAnsi="Calibri"/>
                          <w:szCs w:val="20"/>
                        </w:rPr>
                        <w:t xml:space="preserve"> </w:t>
                      </w:r>
                      <w:r w:rsidRPr="002C76DD">
                        <w:rPr>
                          <w:rFonts w:ascii="Calibri" w:eastAsia="Calibri" w:hAnsi="Calibri"/>
                          <w:szCs w:val="20"/>
                        </w:rPr>
                        <w:t>and</w:t>
                      </w:r>
                      <w:r>
                        <w:rPr>
                          <w:rFonts w:ascii="Calibri" w:eastAsia="Calibri" w:hAnsi="Calibri"/>
                          <w:szCs w:val="20"/>
                        </w:rPr>
                        <w:t xml:space="preserve"> </w:t>
                      </w:r>
                      <w:r w:rsidRPr="002C76DD">
                        <w:rPr>
                          <w:rFonts w:ascii="Calibri" w:eastAsia="Calibri" w:hAnsi="Calibri"/>
                          <w:szCs w:val="20"/>
                        </w:rPr>
                        <w:t>interpret</w:t>
                      </w:r>
                      <w:r>
                        <w:rPr>
                          <w:rFonts w:ascii="Calibri" w:eastAsia="Calibri" w:hAnsi="Calibri"/>
                          <w:szCs w:val="20"/>
                        </w:rPr>
                        <w:t xml:space="preserve"> </w:t>
                      </w:r>
                      <w:r w:rsidRPr="002C76DD">
                        <w:rPr>
                          <w:rFonts w:ascii="Calibri" w:eastAsia="Calibri" w:hAnsi="Calibri"/>
                          <w:szCs w:val="20"/>
                        </w:rPr>
                        <w:t>health</w:t>
                      </w:r>
                      <w:r>
                        <w:rPr>
                          <w:rFonts w:ascii="Calibri" w:eastAsia="Calibri" w:hAnsi="Calibri"/>
                          <w:szCs w:val="20"/>
                        </w:rPr>
                        <w:t xml:space="preserve"> </w:t>
                      </w:r>
                      <w:r w:rsidRPr="002C76DD">
                        <w:rPr>
                          <w:rFonts w:ascii="Calibri" w:eastAsia="Calibri" w:hAnsi="Calibri"/>
                          <w:szCs w:val="20"/>
                        </w:rPr>
                        <w:t>information and messages in the media and internet</w:t>
                      </w:r>
                      <w:r>
                        <w:rPr>
                          <w:rFonts w:ascii="Calibri" w:eastAsia="Calibri" w:hAnsi="Calibri"/>
                          <w:szCs w:val="20"/>
                        </w:rPr>
                        <w:t>.</w:t>
                      </w:r>
                    </w:p>
                    <w:p w14:paraId="6071EAF3" w14:textId="77777777" w:rsidR="00513ED4" w:rsidRPr="00617DAC" w:rsidRDefault="00513ED4" w:rsidP="00513ED4">
                      <w:pPr>
                        <w:pStyle w:val="BTNlist-numbered"/>
                        <w:numPr>
                          <w:ilvl w:val="0"/>
                          <w:numId w:val="0"/>
                        </w:numPr>
                        <w:tabs>
                          <w:tab w:val="clear" w:pos="284"/>
                          <w:tab w:val="left" w:pos="720"/>
                        </w:tabs>
                        <w:rPr>
                          <w:rFonts w:ascii="Calibri" w:eastAsia="Calibri" w:hAnsi="Calibri"/>
                          <w:sz w:val="16"/>
                          <w:szCs w:val="16"/>
                        </w:rPr>
                      </w:pPr>
                    </w:p>
                    <w:p w14:paraId="0D4F5A33" w14:textId="77777777" w:rsidR="00513ED4" w:rsidRPr="00436010" w:rsidRDefault="00513ED4" w:rsidP="00513ED4">
                      <w:pPr>
                        <w:pStyle w:val="BTNlist-numbered"/>
                        <w:numPr>
                          <w:ilvl w:val="0"/>
                          <w:numId w:val="0"/>
                        </w:numPr>
                        <w:tabs>
                          <w:tab w:val="clear" w:pos="284"/>
                          <w:tab w:val="left" w:pos="720"/>
                        </w:tabs>
                        <w:rPr>
                          <w:rFonts w:ascii="Calibri" w:eastAsia="Calibri" w:hAnsi="Calibri"/>
                          <w:b/>
                          <w:bCs/>
                          <w:szCs w:val="20"/>
                        </w:rPr>
                      </w:pPr>
                      <w:r w:rsidRPr="00436010">
                        <w:rPr>
                          <w:rFonts w:ascii="Calibri" w:eastAsia="Calibri" w:hAnsi="Calibri"/>
                          <w:b/>
                          <w:bCs/>
                          <w:szCs w:val="20"/>
                        </w:rPr>
                        <w:t xml:space="preserve">Health and </w:t>
                      </w:r>
                      <w:r>
                        <w:rPr>
                          <w:rFonts w:ascii="Calibri" w:eastAsia="Calibri" w:hAnsi="Calibri"/>
                          <w:b/>
                          <w:bCs/>
                          <w:szCs w:val="20"/>
                        </w:rPr>
                        <w:t>P</w:t>
                      </w:r>
                      <w:r w:rsidRPr="00436010">
                        <w:rPr>
                          <w:rFonts w:ascii="Calibri" w:eastAsia="Calibri" w:hAnsi="Calibri"/>
                          <w:b/>
                          <w:bCs/>
                          <w:szCs w:val="20"/>
                        </w:rPr>
                        <w:t xml:space="preserve">E – </w:t>
                      </w:r>
                      <w:r>
                        <w:rPr>
                          <w:rFonts w:ascii="Calibri" w:eastAsia="Calibri" w:hAnsi="Calibri"/>
                          <w:b/>
                          <w:bCs/>
                          <w:szCs w:val="20"/>
                        </w:rPr>
                        <w:t>Years 5 &amp; 6</w:t>
                      </w:r>
                    </w:p>
                    <w:p w14:paraId="38441BE9" w14:textId="77777777" w:rsidR="00513ED4" w:rsidRDefault="00513ED4" w:rsidP="00513ED4">
                      <w:pPr>
                        <w:spacing w:after="0" w:line="240" w:lineRule="auto"/>
                        <w:rPr>
                          <w:sz w:val="20"/>
                          <w:szCs w:val="20"/>
                        </w:rPr>
                      </w:pPr>
                      <w:r w:rsidRPr="002C76DD">
                        <w:rPr>
                          <w:sz w:val="20"/>
                          <w:szCs w:val="20"/>
                        </w:rPr>
                        <w:t>Plan and practise strategies to promote</w:t>
                      </w:r>
                      <w:r>
                        <w:rPr>
                          <w:sz w:val="20"/>
                          <w:szCs w:val="20"/>
                        </w:rPr>
                        <w:t xml:space="preserve"> </w:t>
                      </w:r>
                      <w:r w:rsidRPr="002C76DD">
                        <w:rPr>
                          <w:sz w:val="20"/>
                          <w:szCs w:val="20"/>
                        </w:rPr>
                        <w:t>health,</w:t>
                      </w:r>
                      <w:r>
                        <w:rPr>
                          <w:sz w:val="20"/>
                          <w:szCs w:val="20"/>
                        </w:rPr>
                        <w:t xml:space="preserve"> </w:t>
                      </w:r>
                      <w:r w:rsidRPr="002C76DD">
                        <w:rPr>
                          <w:sz w:val="20"/>
                          <w:szCs w:val="20"/>
                        </w:rPr>
                        <w:t>safety</w:t>
                      </w:r>
                      <w:r>
                        <w:rPr>
                          <w:sz w:val="20"/>
                          <w:szCs w:val="20"/>
                        </w:rPr>
                        <w:t xml:space="preserve"> </w:t>
                      </w:r>
                      <w:r w:rsidRPr="002C76DD">
                        <w:rPr>
                          <w:sz w:val="20"/>
                          <w:szCs w:val="20"/>
                        </w:rPr>
                        <w:t>and</w:t>
                      </w:r>
                      <w:r>
                        <w:rPr>
                          <w:sz w:val="20"/>
                          <w:szCs w:val="20"/>
                        </w:rPr>
                        <w:t xml:space="preserve"> </w:t>
                      </w:r>
                      <w:r w:rsidRPr="002C76DD">
                        <w:rPr>
                          <w:sz w:val="20"/>
                          <w:szCs w:val="20"/>
                        </w:rPr>
                        <w:t>wellbeing.</w:t>
                      </w:r>
                    </w:p>
                    <w:p w14:paraId="27EF9B21" w14:textId="77777777" w:rsidR="00513ED4" w:rsidRPr="00617DAC" w:rsidRDefault="00513ED4" w:rsidP="00513ED4">
                      <w:pPr>
                        <w:spacing w:after="0" w:line="240" w:lineRule="auto"/>
                        <w:rPr>
                          <w:sz w:val="16"/>
                          <w:szCs w:val="16"/>
                        </w:rPr>
                      </w:pPr>
                    </w:p>
                    <w:p w14:paraId="2E1F0087" w14:textId="77777777" w:rsidR="00513ED4" w:rsidRPr="00436010" w:rsidRDefault="00513ED4" w:rsidP="00513ED4">
                      <w:pPr>
                        <w:pStyle w:val="BTNlist-numbered"/>
                        <w:numPr>
                          <w:ilvl w:val="0"/>
                          <w:numId w:val="0"/>
                        </w:numPr>
                        <w:tabs>
                          <w:tab w:val="clear" w:pos="284"/>
                          <w:tab w:val="left" w:pos="720"/>
                        </w:tabs>
                        <w:rPr>
                          <w:rFonts w:ascii="Calibri" w:eastAsia="Calibri" w:hAnsi="Calibri"/>
                          <w:b/>
                          <w:bCs/>
                          <w:szCs w:val="20"/>
                        </w:rPr>
                      </w:pPr>
                      <w:r w:rsidRPr="00436010">
                        <w:rPr>
                          <w:rFonts w:ascii="Calibri" w:eastAsia="Calibri" w:hAnsi="Calibri"/>
                          <w:b/>
                          <w:bCs/>
                          <w:szCs w:val="20"/>
                        </w:rPr>
                        <w:t xml:space="preserve">Health and </w:t>
                      </w:r>
                      <w:r>
                        <w:rPr>
                          <w:rFonts w:ascii="Calibri" w:eastAsia="Calibri" w:hAnsi="Calibri"/>
                          <w:b/>
                          <w:bCs/>
                          <w:szCs w:val="20"/>
                        </w:rPr>
                        <w:t>P</w:t>
                      </w:r>
                      <w:r w:rsidRPr="00436010">
                        <w:rPr>
                          <w:rFonts w:ascii="Calibri" w:eastAsia="Calibri" w:hAnsi="Calibri"/>
                          <w:b/>
                          <w:bCs/>
                          <w:szCs w:val="20"/>
                        </w:rPr>
                        <w:t xml:space="preserve">E – </w:t>
                      </w:r>
                      <w:r>
                        <w:rPr>
                          <w:rFonts w:ascii="Calibri" w:eastAsia="Calibri" w:hAnsi="Calibri"/>
                          <w:b/>
                          <w:bCs/>
                          <w:szCs w:val="20"/>
                        </w:rPr>
                        <w:t>Years 7 &amp; 8</w:t>
                      </w:r>
                    </w:p>
                    <w:p w14:paraId="76641614" w14:textId="77777777" w:rsidR="00513ED4" w:rsidRPr="002C76DD" w:rsidRDefault="00513ED4" w:rsidP="00513ED4">
                      <w:pPr>
                        <w:spacing w:after="0" w:line="240" w:lineRule="auto"/>
                        <w:rPr>
                          <w:sz w:val="20"/>
                          <w:szCs w:val="20"/>
                        </w:rPr>
                      </w:pPr>
                      <w:r w:rsidRPr="002C76DD">
                        <w:rPr>
                          <w:sz w:val="20"/>
                          <w:szCs w:val="20"/>
                        </w:rPr>
                        <w:t>Investigate</w:t>
                      </w:r>
                      <w:r>
                        <w:rPr>
                          <w:sz w:val="20"/>
                          <w:szCs w:val="20"/>
                        </w:rPr>
                        <w:t xml:space="preserve"> </w:t>
                      </w:r>
                      <w:r w:rsidRPr="002C76DD">
                        <w:rPr>
                          <w:sz w:val="20"/>
                          <w:szCs w:val="20"/>
                        </w:rPr>
                        <w:t>and</w:t>
                      </w:r>
                      <w:r>
                        <w:rPr>
                          <w:sz w:val="20"/>
                          <w:szCs w:val="20"/>
                        </w:rPr>
                        <w:t xml:space="preserve"> </w:t>
                      </w:r>
                      <w:r w:rsidRPr="002C76DD">
                        <w:rPr>
                          <w:sz w:val="20"/>
                          <w:szCs w:val="20"/>
                        </w:rPr>
                        <w:t>select</w:t>
                      </w:r>
                      <w:r>
                        <w:rPr>
                          <w:sz w:val="20"/>
                          <w:szCs w:val="20"/>
                        </w:rPr>
                        <w:t xml:space="preserve"> </w:t>
                      </w:r>
                      <w:r w:rsidRPr="002C76DD">
                        <w:rPr>
                          <w:sz w:val="20"/>
                          <w:szCs w:val="20"/>
                        </w:rPr>
                        <w:t>strategies</w:t>
                      </w:r>
                      <w:r>
                        <w:rPr>
                          <w:sz w:val="20"/>
                          <w:szCs w:val="20"/>
                        </w:rPr>
                        <w:t xml:space="preserve"> </w:t>
                      </w:r>
                      <w:r w:rsidRPr="002C76DD">
                        <w:rPr>
                          <w:sz w:val="20"/>
                          <w:szCs w:val="20"/>
                        </w:rPr>
                        <w:t>to</w:t>
                      </w:r>
                      <w:r>
                        <w:rPr>
                          <w:sz w:val="20"/>
                          <w:szCs w:val="20"/>
                        </w:rPr>
                        <w:t xml:space="preserve"> </w:t>
                      </w:r>
                      <w:r w:rsidRPr="002C76DD">
                        <w:rPr>
                          <w:sz w:val="20"/>
                          <w:szCs w:val="20"/>
                        </w:rPr>
                        <w:t>promote</w:t>
                      </w:r>
                      <w:r>
                        <w:rPr>
                          <w:sz w:val="20"/>
                          <w:szCs w:val="20"/>
                        </w:rPr>
                        <w:t xml:space="preserve"> </w:t>
                      </w:r>
                      <w:r w:rsidRPr="002C76DD">
                        <w:rPr>
                          <w:sz w:val="20"/>
                          <w:szCs w:val="20"/>
                        </w:rPr>
                        <w:t>health,</w:t>
                      </w:r>
                      <w:r>
                        <w:rPr>
                          <w:sz w:val="20"/>
                          <w:szCs w:val="20"/>
                        </w:rPr>
                        <w:t xml:space="preserve"> </w:t>
                      </w:r>
                      <w:r w:rsidRPr="002C76DD">
                        <w:rPr>
                          <w:sz w:val="20"/>
                          <w:szCs w:val="20"/>
                        </w:rPr>
                        <w:t>safety</w:t>
                      </w:r>
                      <w:r>
                        <w:rPr>
                          <w:sz w:val="20"/>
                          <w:szCs w:val="20"/>
                        </w:rPr>
                        <w:t xml:space="preserve"> </w:t>
                      </w:r>
                      <w:r w:rsidRPr="002C76DD">
                        <w:rPr>
                          <w:sz w:val="20"/>
                          <w:szCs w:val="20"/>
                        </w:rPr>
                        <w:t>and</w:t>
                      </w:r>
                      <w:r>
                        <w:rPr>
                          <w:sz w:val="20"/>
                          <w:szCs w:val="20"/>
                        </w:rPr>
                        <w:t xml:space="preserve"> </w:t>
                      </w:r>
                      <w:r w:rsidRPr="002C76DD">
                        <w:rPr>
                          <w:sz w:val="20"/>
                          <w:szCs w:val="20"/>
                        </w:rPr>
                        <w:t>wellbeing.</w:t>
                      </w:r>
                    </w:p>
                    <w:p w14:paraId="78AFF1B3" w14:textId="77777777" w:rsidR="00513ED4" w:rsidRPr="00617DAC" w:rsidRDefault="00513ED4" w:rsidP="00513ED4">
                      <w:pPr>
                        <w:spacing w:after="0" w:line="240" w:lineRule="auto"/>
                        <w:rPr>
                          <w:sz w:val="16"/>
                          <w:szCs w:val="16"/>
                        </w:rPr>
                      </w:pPr>
                    </w:p>
                    <w:p w14:paraId="10D86AB9" w14:textId="77777777" w:rsidR="00513ED4" w:rsidRPr="002C76DD" w:rsidRDefault="00513ED4" w:rsidP="00513ED4">
                      <w:pPr>
                        <w:spacing w:after="0" w:line="240" w:lineRule="auto"/>
                        <w:rPr>
                          <w:sz w:val="20"/>
                          <w:szCs w:val="20"/>
                        </w:rPr>
                      </w:pPr>
                      <w:r w:rsidRPr="002C76DD">
                        <w:rPr>
                          <w:sz w:val="20"/>
                          <w:szCs w:val="20"/>
                        </w:rPr>
                        <w:t>Evaluate health information and communicate their own and others’ health concern</w:t>
                      </w:r>
                      <w:r>
                        <w:rPr>
                          <w:sz w:val="20"/>
                          <w:szCs w:val="20"/>
                        </w:rPr>
                        <w:t>.</w:t>
                      </w:r>
                    </w:p>
                    <w:p w14:paraId="5982F713" w14:textId="77777777" w:rsidR="00513ED4" w:rsidRPr="00617DAC" w:rsidRDefault="00513ED4" w:rsidP="00513ED4">
                      <w:pPr>
                        <w:spacing w:after="0" w:line="240" w:lineRule="auto"/>
                        <w:rPr>
                          <w:sz w:val="16"/>
                          <w:szCs w:val="16"/>
                        </w:rPr>
                      </w:pPr>
                    </w:p>
                    <w:p w14:paraId="104D72C4" w14:textId="77777777" w:rsidR="00513ED4" w:rsidRDefault="00513ED4" w:rsidP="00513ED4">
                      <w:pPr>
                        <w:spacing w:after="0" w:line="240" w:lineRule="auto"/>
                        <w:rPr>
                          <w:sz w:val="20"/>
                          <w:szCs w:val="20"/>
                        </w:rPr>
                      </w:pPr>
                      <w:r w:rsidRPr="002C76DD">
                        <w:rPr>
                          <w:sz w:val="20"/>
                          <w:szCs w:val="20"/>
                        </w:rPr>
                        <w:t>Plan and use</w:t>
                      </w:r>
                      <w:r>
                        <w:rPr>
                          <w:sz w:val="20"/>
                          <w:szCs w:val="20"/>
                        </w:rPr>
                        <w:t xml:space="preserve"> </w:t>
                      </w:r>
                      <w:r w:rsidRPr="002C76DD">
                        <w:rPr>
                          <w:sz w:val="20"/>
                          <w:szCs w:val="20"/>
                        </w:rPr>
                        <w:t>health</w:t>
                      </w:r>
                      <w:r>
                        <w:rPr>
                          <w:sz w:val="20"/>
                          <w:szCs w:val="20"/>
                        </w:rPr>
                        <w:t xml:space="preserve"> </w:t>
                      </w:r>
                      <w:r w:rsidRPr="002C76DD">
                        <w:rPr>
                          <w:sz w:val="20"/>
                          <w:szCs w:val="20"/>
                        </w:rPr>
                        <w:t>practices, behaviours and resources to</w:t>
                      </w:r>
                      <w:r>
                        <w:rPr>
                          <w:sz w:val="20"/>
                          <w:szCs w:val="20"/>
                        </w:rPr>
                        <w:t xml:space="preserve"> </w:t>
                      </w:r>
                      <w:r w:rsidRPr="002C76DD">
                        <w:rPr>
                          <w:sz w:val="20"/>
                          <w:szCs w:val="20"/>
                        </w:rPr>
                        <w:t>enhance</w:t>
                      </w:r>
                      <w:r>
                        <w:rPr>
                          <w:sz w:val="20"/>
                          <w:szCs w:val="20"/>
                        </w:rPr>
                        <w:t xml:space="preserve"> </w:t>
                      </w:r>
                      <w:r w:rsidRPr="002C76DD">
                        <w:rPr>
                          <w:sz w:val="20"/>
                          <w:szCs w:val="20"/>
                        </w:rPr>
                        <w:t>health,</w:t>
                      </w:r>
                      <w:r>
                        <w:rPr>
                          <w:sz w:val="20"/>
                          <w:szCs w:val="20"/>
                        </w:rPr>
                        <w:t xml:space="preserve"> </w:t>
                      </w:r>
                      <w:r w:rsidRPr="002C76DD">
                        <w:rPr>
                          <w:sz w:val="20"/>
                          <w:szCs w:val="20"/>
                        </w:rPr>
                        <w:t>safety</w:t>
                      </w:r>
                      <w:r>
                        <w:rPr>
                          <w:sz w:val="20"/>
                          <w:szCs w:val="20"/>
                        </w:rPr>
                        <w:t xml:space="preserve"> </w:t>
                      </w:r>
                      <w:r w:rsidRPr="002C76DD">
                        <w:rPr>
                          <w:sz w:val="20"/>
                          <w:szCs w:val="20"/>
                        </w:rPr>
                        <w:t>and</w:t>
                      </w:r>
                      <w:r>
                        <w:rPr>
                          <w:sz w:val="20"/>
                          <w:szCs w:val="20"/>
                        </w:rPr>
                        <w:t xml:space="preserve"> </w:t>
                      </w:r>
                      <w:r w:rsidRPr="002C76DD">
                        <w:rPr>
                          <w:sz w:val="20"/>
                          <w:szCs w:val="20"/>
                        </w:rPr>
                        <w:t>wellbeing</w:t>
                      </w:r>
                      <w:r>
                        <w:rPr>
                          <w:sz w:val="20"/>
                          <w:szCs w:val="20"/>
                        </w:rPr>
                        <w:t xml:space="preserve"> </w:t>
                      </w:r>
                      <w:r w:rsidRPr="002C76DD">
                        <w:rPr>
                          <w:sz w:val="20"/>
                          <w:szCs w:val="20"/>
                        </w:rPr>
                        <w:t xml:space="preserve">of their </w:t>
                      </w:r>
                      <w:r>
                        <w:rPr>
                          <w:sz w:val="20"/>
                          <w:szCs w:val="20"/>
                        </w:rPr>
                        <w:t>c</w:t>
                      </w:r>
                      <w:r w:rsidRPr="002C76DD">
                        <w:rPr>
                          <w:sz w:val="20"/>
                          <w:szCs w:val="20"/>
                        </w:rPr>
                        <w:t>ommunities</w:t>
                      </w:r>
                      <w:r>
                        <w:rPr>
                          <w:sz w:val="20"/>
                          <w:szCs w:val="20"/>
                        </w:rPr>
                        <w:t>.</w:t>
                      </w:r>
                    </w:p>
                    <w:p w14:paraId="06387B09" w14:textId="77777777" w:rsidR="00513ED4" w:rsidRPr="00617DAC" w:rsidRDefault="00513ED4" w:rsidP="00513ED4">
                      <w:pPr>
                        <w:spacing w:after="0" w:line="240" w:lineRule="auto"/>
                        <w:rPr>
                          <w:sz w:val="16"/>
                          <w:szCs w:val="16"/>
                        </w:rPr>
                      </w:pPr>
                    </w:p>
                    <w:p w14:paraId="3FD4B3BA" w14:textId="77777777" w:rsidR="00513ED4" w:rsidRPr="00932E43" w:rsidRDefault="00513ED4" w:rsidP="00513ED4">
                      <w:pPr>
                        <w:pStyle w:val="BTNlist-numbered"/>
                        <w:numPr>
                          <w:ilvl w:val="0"/>
                          <w:numId w:val="0"/>
                        </w:numPr>
                        <w:tabs>
                          <w:tab w:val="clear" w:pos="284"/>
                          <w:tab w:val="left" w:pos="720"/>
                        </w:tabs>
                        <w:rPr>
                          <w:rFonts w:ascii="Calibri" w:eastAsia="Calibri" w:hAnsi="Calibri"/>
                          <w:b/>
                          <w:bCs/>
                          <w:szCs w:val="20"/>
                        </w:rPr>
                      </w:pPr>
                      <w:r w:rsidRPr="00932E43">
                        <w:rPr>
                          <w:rFonts w:ascii="Calibri" w:eastAsia="Calibri" w:hAnsi="Calibri"/>
                          <w:b/>
                          <w:bCs/>
                          <w:szCs w:val="20"/>
                        </w:rPr>
                        <w:t>Mathematics – Year 6</w:t>
                      </w:r>
                    </w:p>
                    <w:p w14:paraId="5DFFCDE5" w14:textId="77777777" w:rsidR="00513ED4" w:rsidRPr="00617DAC" w:rsidRDefault="00513ED4" w:rsidP="00513ED4">
                      <w:pPr>
                        <w:spacing w:after="0" w:line="240" w:lineRule="auto"/>
                        <w:rPr>
                          <w:sz w:val="20"/>
                          <w:szCs w:val="20"/>
                        </w:rPr>
                      </w:pPr>
                      <w:r w:rsidRPr="00617DAC">
                        <w:rPr>
                          <w:sz w:val="20"/>
                          <w:szCs w:val="20"/>
                        </w:rPr>
                        <w:t>Interpret and compare a</w:t>
                      </w:r>
                      <w:r>
                        <w:rPr>
                          <w:sz w:val="20"/>
                          <w:szCs w:val="20"/>
                        </w:rPr>
                        <w:t xml:space="preserve"> </w:t>
                      </w:r>
                      <w:r w:rsidRPr="00617DAC">
                        <w:rPr>
                          <w:sz w:val="20"/>
                          <w:szCs w:val="20"/>
                        </w:rPr>
                        <w:t>range</w:t>
                      </w:r>
                      <w:r>
                        <w:rPr>
                          <w:sz w:val="20"/>
                          <w:szCs w:val="20"/>
                        </w:rPr>
                        <w:t xml:space="preserve"> </w:t>
                      </w:r>
                      <w:r w:rsidRPr="00617DAC">
                        <w:rPr>
                          <w:sz w:val="20"/>
                          <w:szCs w:val="20"/>
                        </w:rPr>
                        <w:t>of</w:t>
                      </w:r>
                      <w:r>
                        <w:rPr>
                          <w:sz w:val="20"/>
                          <w:szCs w:val="20"/>
                        </w:rPr>
                        <w:t xml:space="preserve"> </w:t>
                      </w:r>
                      <w:r w:rsidRPr="00617DAC">
                        <w:rPr>
                          <w:sz w:val="20"/>
                          <w:szCs w:val="20"/>
                        </w:rPr>
                        <w:t>data displays, including side-by-side column graphs for two categorical variables.</w:t>
                      </w:r>
                    </w:p>
                    <w:p w14:paraId="398AB68A" w14:textId="77777777" w:rsidR="00513ED4" w:rsidRPr="005F1B57" w:rsidRDefault="00513ED4" w:rsidP="00513ED4">
                      <w:pPr>
                        <w:pStyle w:val="BTNlist-numbered"/>
                        <w:numPr>
                          <w:ilvl w:val="0"/>
                          <w:numId w:val="0"/>
                        </w:numPr>
                        <w:tabs>
                          <w:tab w:val="clear" w:pos="284"/>
                          <w:tab w:val="left" w:pos="720"/>
                        </w:tabs>
                        <w:rPr>
                          <w:szCs w:val="20"/>
                        </w:rPr>
                      </w:pPr>
                    </w:p>
                  </w:txbxContent>
                </v:textbox>
                <w10:wrap type="square" anchorx="margin" anchory="margin"/>
              </v:shape>
            </w:pict>
          </mc:Fallback>
        </mc:AlternateContent>
      </w:r>
      <w:r>
        <w:rPr>
          <w:noProof/>
        </w:rPr>
        <w:drawing>
          <wp:inline distT="0" distB="0" distL="0" distR="0" wp14:anchorId="1C081C44" wp14:editId="7E311100">
            <wp:extent cx="1126490" cy="817880"/>
            <wp:effectExtent l="0" t="0" r="0" b="1270"/>
            <wp:docPr id="248387863" name="Picture 248387863" descr="BTN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TN-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126490" cy="817880"/>
                    </a:xfrm>
                    <a:prstGeom prst="rect">
                      <a:avLst/>
                    </a:prstGeom>
                  </pic:spPr>
                </pic:pic>
              </a:graphicData>
            </a:graphic>
          </wp:inline>
        </w:drawing>
      </w:r>
    </w:p>
    <w:p w14:paraId="53463E4D" w14:textId="77777777" w:rsidR="00513ED4" w:rsidRPr="001A770A" w:rsidRDefault="00513ED4" w:rsidP="00513ED4">
      <w:pPr>
        <w:pStyle w:val="Subtitle"/>
        <w:spacing w:after="0"/>
      </w:pPr>
      <w:r w:rsidRPr="001A770A">
        <w:t>Teacher Resource</w:t>
      </w:r>
    </w:p>
    <w:p w14:paraId="48D0F32D" w14:textId="77777777" w:rsidR="00513ED4" w:rsidRPr="006F53AB" w:rsidRDefault="00513ED4" w:rsidP="00513ED4">
      <w:pPr>
        <w:pStyle w:val="Title"/>
        <w:spacing w:line="276" w:lineRule="auto"/>
        <w:rPr>
          <w:rFonts w:cstheme="majorHAnsi"/>
          <w:b/>
          <w:bCs/>
          <w:color w:val="000000" w:themeColor="text1"/>
        </w:rPr>
      </w:pPr>
      <w:r>
        <w:rPr>
          <w:rFonts w:cstheme="majorHAnsi"/>
          <w:b/>
          <w:bCs/>
          <w:color w:val="000000" w:themeColor="text1"/>
        </w:rPr>
        <w:t>Sugar Tax</w:t>
      </w:r>
    </w:p>
    <w:p w14:paraId="130DF212" w14:textId="77777777" w:rsidR="00513ED4" w:rsidRPr="00715CBF" w:rsidRDefault="00513ED4" w:rsidP="00513ED4">
      <w:pPr>
        <w:pStyle w:val="Heading1"/>
        <w:spacing w:line="276" w:lineRule="auto"/>
      </w:pPr>
      <w:r w:rsidRPr="00715CBF">
        <w:t>Focus Questions</w:t>
      </w:r>
    </w:p>
    <w:p w14:paraId="190C6586" w14:textId="77777777" w:rsidR="00513ED4" w:rsidRPr="001A770A" w:rsidRDefault="00513ED4" w:rsidP="00513ED4">
      <w:pPr>
        <w:spacing w:after="0"/>
      </w:pPr>
      <w:r w:rsidRPr="001A770A">
        <w:t xml:space="preserve">Discuss the </w:t>
      </w:r>
      <w:r>
        <w:t xml:space="preserve">BTN </w:t>
      </w:r>
      <w:r w:rsidRPr="001A770A">
        <w:t xml:space="preserve">story as a class and record the main points of </w:t>
      </w:r>
      <w:r>
        <w:t xml:space="preserve">the </w:t>
      </w:r>
      <w:r w:rsidRPr="001A770A">
        <w:t>discussion.</w:t>
      </w:r>
      <w:r>
        <w:t xml:space="preserve"> Students will then respond to the following:</w:t>
      </w:r>
    </w:p>
    <w:p w14:paraId="0B9F7603" w14:textId="77777777" w:rsidR="00513ED4" w:rsidRPr="00F85952" w:rsidRDefault="00513ED4" w:rsidP="00513ED4">
      <w:pPr>
        <w:pStyle w:val="ListParagraph"/>
        <w:numPr>
          <w:ilvl w:val="0"/>
          <w:numId w:val="33"/>
        </w:numPr>
        <w:autoSpaceDE w:val="0"/>
        <w:autoSpaceDN w:val="0"/>
        <w:adjustRightInd w:val="0"/>
        <w:spacing w:after="0"/>
        <w:rPr>
          <w:rFonts w:cs="Calibri"/>
          <w:lang w:eastAsia="en-AU"/>
        </w:rPr>
      </w:pPr>
      <w:bookmarkStart w:id="6" w:name="_Hlk222150502"/>
      <w:bookmarkEnd w:id="6"/>
      <w:r>
        <w:rPr>
          <w:rFonts w:cs="Calibri"/>
          <w:lang w:eastAsia="en-AU"/>
        </w:rPr>
        <w:t>What was the main point of the Sugar Tax story?</w:t>
      </w:r>
    </w:p>
    <w:p w14:paraId="7F7F0AA2" w14:textId="77777777" w:rsidR="00513ED4" w:rsidRPr="00F85952" w:rsidRDefault="00513ED4" w:rsidP="00513ED4">
      <w:pPr>
        <w:pStyle w:val="ListParagraph"/>
        <w:numPr>
          <w:ilvl w:val="0"/>
          <w:numId w:val="33"/>
        </w:numPr>
        <w:autoSpaceDE w:val="0"/>
        <w:autoSpaceDN w:val="0"/>
        <w:adjustRightInd w:val="0"/>
        <w:spacing w:after="0"/>
        <w:rPr>
          <w:rFonts w:cs="Calibri"/>
          <w:lang w:eastAsia="en-AU"/>
        </w:rPr>
      </w:pPr>
      <w:r>
        <w:t>According to the Australian Medical Association, how many litres of sugary drinks do Australians drink every year?</w:t>
      </w:r>
    </w:p>
    <w:p w14:paraId="47C7D5DF" w14:textId="77777777" w:rsidR="00513ED4" w:rsidRPr="00F85952" w:rsidRDefault="00513ED4" w:rsidP="00513ED4">
      <w:pPr>
        <w:pStyle w:val="ListParagraph"/>
        <w:numPr>
          <w:ilvl w:val="1"/>
          <w:numId w:val="33"/>
        </w:numPr>
        <w:autoSpaceDE w:val="0"/>
        <w:autoSpaceDN w:val="0"/>
        <w:adjustRightInd w:val="0"/>
        <w:spacing w:after="0"/>
        <w:rPr>
          <w:rFonts w:cs="Calibri"/>
          <w:lang w:eastAsia="en-AU"/>
        </w:rPr>
      </w:pPr>
      <w:r>
        <w:t>400 million</w:t>
      </w:r>
    </w:p>
    <w:p w14:paraId="5864B0F0" w14:textId="77777777" w:rsidR="00513ED4" w:rsidRPr="00F85952" w:rsidRDefault="00513ED4" w:rsidP="00513ED4">
      <w:pPr>
        <w:pStyle w:val="ListParagraph"/>
        <w:numPr>
          <w:ilvl w:val="1"/>
          <w:numId w:val="33"/>
        </w:numPr>
        <w:autoSpaceDE w:val="0"/>
        <w:autoSpaceDN w:val="0"/>
        <w:adjustRightInd w:val="0"/>
        <w:spacing w:after="0"/>
        <w:rPr>
          <w:rFonts w:cs="Calibri"/>
          <w:lang w:eastAsia="en-AU"/>
        </w:rPr>
      </w:pPr>
      <w:r>
        <w:t>1.4 million</w:t>
      </w:r>
    </w:p>
    <w:p w14:paraId="29E4DABB" w14:textId="77777777" w:rsidR="00513ED4" w:rsidRPr="001B097C" w:rsidRDefault="00513ED4" w:rsidP="00513ED4">
      <w:pPr>
        <w:pStyle w:val="ListParagraph"/>
        <w:numPr>
          <w:ilvl w:val="1"/>
          <w:numId w:val="33"/>
        </w:numPr>
        <w:autoSpaceDE w:val="0"/>
        <w:autoSpaceDN w:val="0"/>
        <w:adjustRightInd w:val="0"/>
        <w:spacing w:after="0"/>
        <w:rPr>
          <w:rFonts w:cs="Calibri"/>
          <w:lang w:eastAsia="en-AU"/>
        </w:rPr>
      </w:pPr>
      <w:r>
        <w:t xml:space="preserve">2.4 billion </w:t>
      </w:r>
    </w:p>
    <w:p w14:paraId="4BA7EEDB" w14:textId="77777777" w:rsidR="00513ED4" w:rsidRDefault="00513ED4" w:rsidP="00513ED4">
      <w:pPr>
        <w:pStyle w:val="ListParagraph"/>
        <w:numPr>
          <w:ilvl w:val="0"/>
          <w:numId w:val="33"/>
        </w:numPr>
        <w:autoSpaceDE w:val="0"/>
        <w:autoSpaceDN w:val="0"/>
        <w:adjustRightInd w:val="0"/>
        <w:spacing w:after="0"/>
        <w:rPr>
          <w:rFonts w:cs="Calibri"/>
          <w:lang w:eastAsia="en-AU"/>
        </w:rPr>
      </w:pPr>
      <w:r w:rsidRPr="00F85952">
        <w:rPr>
          <w:rFonts w:cs="Calibri"/>
          <w:lang w:eastAsia="en-AU"/>
        </w:rPr>
        <w:t>What sort of health problems does a high sugar diet contribute to?</w:t>
      </w:r>
    </w:p>
    <w:p w14:paraId="048326DF" w14:textId="77777777" w:rsidR="00513ED4" w:rsidRDefault="00513ED4" w:rsidP="00513ED4">
      <w:pPr>
        <w:pStyle w:val="ListParagraph"/>
        <w:numPr>
          <w:ilvl w:val="0"/>
          <w:numId w:val="33"/>
        </w:numPr>
        <w:autoSpaceDE w:val="0"/>
        <w:autoSpaceDN w:val="0"/>
        <w:adjustRightInd w:val="0"/>
        <w:spacing w:after="0"/>
        <w:rPr>
          <w:rFonts w:cs="Calibri"/>
          <w:lang w:eastAsia="en-AU"/>
        </w:rPr>
      </w:pPr>
      <w:r>
        <w:rPr>
          <w:rFonts w:cs="Calibri"/>
          <w:lang w:eastAsia="en-AU"/>
        </w:rPr>
        <w:t>The AMA is proposing a tax of ________cents for every 100 grams of sugar in a drink.</w:t>
      </w:r>
    </w:p>
    <w:p w14:paraId="3676EE49" w14:textId="77777777" w:rsidR="00513ED4" w:rsidRPr="00F85952" w:rsidRDefault="00513ED4" w:rsidP="00513ED4">
      <w:pPr>
        <w:pStyle w:val="ListParagraph"/>
        <w:numPr>
          <w:ilvl w:val="0"/>
          <w:numId w:val="33"/>
        </w:numPr>
        <w:autoSpaceDE w:val="0"/>
        <w:autoSpaceDN w:val="0"/>
        <w:adjustRightInd w:val="0"/>
        <w:spacing w:after="0"/>
        <w:rPr>
          <w:rFonts w:cs="Calibri"/>
          <w:lang w:eastAsia="en-AU"/>
        </w:rPr>
      </w:pPr>
      <w:r w:rsidRPr="00F85952">
        <w:rPr>
          <w:rFonts w:cs="Calibri"/>
          <w:lang w:eastAsia="en-AU"/>
        </w:rPr>
        <w:t>Do you think there should be a tax on sugary drinks? Explain your answer</w:t>
      </w:r>
      <w:r>
        <w:rPr>
          <w:rFonts w:cs="Calibri"/>
          <w:lang w:eastAsia="en-AU"/>
        </w:rPr>
        <w:t>.</w:t>
      </w:r>
    </w:p>
    <w:p w14:paraId="0BA045FB" w14:textId="77777777" w:rsidR="00513ED4" w:rsidRDefault="00513ED4" w:rsidP="00513ED4">
      <w:pPr>
        <w:autoSpaceDE w:val="0"/>
        <w:autoSpaceDN w:val="0"/>
        <w:adjustRightInd w:val="0"/>
        <w:spacing w:after="0"/>
      </w:pPr>
    </w:p>
    <w:p w14:paraId="1EA97166" w14:textId="77777777" w:rsidR="00513ED4" w:rsidRDefault="00513ED4" w:rsidP="00513ED4">
      <w:pPr>
        <w:autoSpaceDE w:val="0"/>
        <w:autoSpaceDN w:val="0"/>
        <w:adjustRightInd w:val="0"/>
        <w:spacing w:after="0"/>
      </w:pPr>
    </w:p>
    <w:p w14:paraId="657006E8" w14:textId="77777777" w:rsidR="00513ED4" w:rsidRPr="00E63D79" w:rsidRDefault="00513ED4" w:rsidP="00513ED4">
      <w:pPr>
        <w:pStyle w:val="Heading1"/>
        <w:spacing w:line="276" w:lineRule="auto"/>
        <w:rPr>
          <w:lang w:val="en-AU"/>
        </w:rPr>
      </w:pPr>
      <w:r w:rsidRPr="0084393B">
        <w:t>Activity</w:t>
      </w:r>
      <w:r>
        <w:rPr>
          <w:lang w:val="en-AU"/>
        </w:rPr>
        <w:t xml:space="preserve">: Comprehension  </w:t>
      </w:r>
    </w:p>
    <w:p w14:paraId="15C5DC9B" w14:textId="77777777" w:rsidR="00513ED4" w:rsidRDefault="00513ED4" w:rsidP="00513ED4">
      <w:pPr>
        <w:pStyle w:val="BTNlist-numbered"/>
        <w:numPr>
          <w:ilvl w:val="0"/>
          <w:numId w:val="0"/>
        </w:numPr>
        <w:tabs>
          <w:tab w:val="clear" w:pos="284"/>
          <w:tab w:val="left" w:pos="720"/>
        </w:tabs>
        <w:spacing w:line="276" w:lineRule="auto"/>
        <w:rPr>
          <w:rFonts w:asciiTheme="minorHAnsi" w:hAnsiTheme="minorHAnsi" w:cstheme="minorHAnsi"/>
          <w:sz w:val="22"/>
          <w:szCs w:val="22"/>
        </w:rPr>
      </w:pPr>
      <w:r>
        <w:rPr>
          <w:rFonts w:asciiTheme="minorHAnsi" w:hAnsiTheme="minorHAnsi" w:cstheme="minorHAnsi"/>
          <w:sz w:val="22"/>
          <w:szCs w:val="22"/>
        </w:rPr>
        <w:t xml:space="preserve">After watching the BTN Sugar Tax story students answer the following comprehension questions: </w:t>
      </w:r>
    </w:p>
    <w:p w14:paraId="62ACF67B" w14:textId="77777777" w:rsidR="00513ED4" w:rsidRDefault="00513ED4" w:rsidP="00513ED4">
      <w:pPr>
        <w:pStyle w:val="BTNlist-numbered"/>
        <w:numPr>
          <w:ilvl w:val="0"/>
          <w:numId w:val="28"/>
        </w:numPr>
        <w:tabs>
          <w:tab w:val="clear" w:pos="284"/>
          <w:tab w:val="left" w:pos="720"/>
        </w:tabs>
        <w:spacing w:line="276" w:lineRule="auto"/>
        <w:rPr>
          <w:rFonts w:asciiTheme="minorHAnsi" w:hAnsiTheme="minorHAnsi" w:cstheme="minorHAnsi"/>
          <w:sz w:val="22"/>
          <w:szCs w:val="22"/>
        </w:rPr>
      </w:pPr>
      <w:r>
        <w:rPr>
          <w:noProof/>
        </w:rPr>
        <w:drawing>
          <wp:anchor distT="0" distB="0" distL="114300" distR="114300" simplePos="0" relativeHeight="251668485" behindDoc="0" locked="0" layoutInCell="1" allowOverlap="1" wp14:anchorId="3B6624F6" wp14:editId="58A4C3DD">
            <wp:simplePos x="0" y="0"/>
            <wp:positionH relativeFrom="margin">
              <wp:posOffset>2280285</wp:posOffset>
            </wp:positionH>
            <wp:positionV relativeFrom="paragraph">
              <wp:posOffset>69215</wp:posOffset>
            </wp:positionV>
            <wp:extent cx="1647825" cy="1647825"/>
            <wp:effectExtent l="0" t="0" r="9525" b="9525"/>
            <wp:wrapSquare wrapText="bothSides"/>
            <wp:docPr id="1871637664" name="Picture 1871637664" descr="A picture containing text, vector graphic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0" descr="A picture containing text, vector graphics&#10;&#10;Description automatically generated"/>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647825" cy="1647825"/>
                    </a:xfrm>
                    <a:prstGeom prst="rect">
                      <a:avLst/>
                    </a:prstGeom>
                    <a:noFill/>
                  </pic:spPr>
                </pic:pic>
              </a:graphicData>
            </a:graphic>
            <wp14:sizeRelH relativeFrom="margin">
              <wp14:pctWidth>0</wp14:pctWidth>
            </wp14:sizeRelH>
            <wp14:sizeRelV relativeFrom="margin">
              <wp14:pctHeight>0</wp14:pctHeight>
            </wp14:sizeRelV>
          </wp:anchor>
        </w:drawing>
      </w:r>
      <w:r>
        <w:rPr>
          <w:rFonts w:asciiTheme="minorHAnsi" w:hAnsiTheme="minorHAnsi" w:cstheme="minorHAnsi"/>
          <w:sz w:val="22"/>
          <w:szCs w:val="22"/>
        </w:rPr>
        <w:t>What are some keywords from the BTN story?</w:t>
      </w:r>
    </w:p>
    <w:p w14:paraId="2078B429" w14:textId="77777777" w:rsidR="00513ED4" w:rsidRDefault="00513ED4" w:rsidP="00513ED4">
      <w:pPr>
        <w:pStyle w:val="BTNlist-numbered"/>
        <w:numPr>
          <w:ilvl w:val="0"/>
          <w:numId w:val="28"/>
        </w:numPr>
        <w:tabs>
          <w:tab w:val="clear" w:pos="284"/>
          <w:tab w:val="left" w:pos="720"/>
        </w:tabs>
        <w:spacing w:line="276" w:lineRule="auto"/>
        <w:rPr>
          <w:rFonts w:asciiTheme="minorHAnsi" w:hAnsiTheme="minorHAnsi" w:cstheme="minorHAnsi"/>
          <w:sz w:val="22"/>
          <w:szCs w:val="22"/>
        </w:rPr>
      </w:pPr>
      <w:r>
        <w:rPr>
          <w:rFonts w:asciiTheme="minorHAnsi" w:hAnsiTheme="minorHAnsi" w:cstheme="minorHAnsi"/>
          <w:sz w:val="22"/>
          <w:szCs w:val="22"/>
        </w:rPr>
        <w:t>What did you learn from the story? Write a summary.</w:t>
      </w:r>
    </w:p>
    <w:p w14:paraId="51A45CD0" w14:textId="77777777" w:rsidR="00513ED4" w:rsidRDefault="00513ED4" w:rsidP="00513ED4">
      <w:pPr>
        <w:pStyle w:val="BTNlist-numbered"/>
        <w:numPr>
          <w:ilvl w:val="0"/>
          <w:numId w:val="28"/>
        </w:numPr>
        <w:tabs>
          <w:tab w:val="clear" w:pos="284"/>
          <w:tab w:val="left" w:pos="720"/>
        </w:tabs>
        <w:spacing w:line="276" w:lineRule="auto"/>
        <w:rPr>
          <w:rFonts w:asciiTheme="minorHAnsi" w:hAnsiTheme="minorHAnsi" w:cstheme="minorHAnsi"/>
          <w:sz w:val="22"/>
          <w:szCs w:val="22"/>
        </w:rPr>
      </w:pPr>
      <w:r>
        <w:rPr>
          <w:rFonts w:asciiTheme="minorHAnsi" w:hAnsiTheme="minorHAnsi" w:cstheme="minorHAnsi"/>
          <w:sz w:val="22"/>
          <w:szCs w:val="22"/>
        </w:rPr>
        <w:t>What is the purpose of this news story? To entertain, persuade, inform, explain and/or describe?</w:t>
      </w:r>
    </w:p>
    <w:p w14:paraId="29898230" w14:textId="77777777" w:rsidR="00513ED4" w:rsidRDefault="00513ED4" w:rsidP="00513ED4">
      <w:pPr>
        <w:autoSpaceDE w:val="0"/>
        <w:autoSpaceDN w:val="0"/>
        <w:adjustRightInd w:val="0"/>
        <w:spacing w:after="0"/>
      </w:pPr>
    </w:p>
    <w:p w14:paraId="1B543120" w14:textId="77777777" w:rsidR="00513ED4" w:rsidRDefault="00513ED4" w:rsidP="00513ED4">
      <w:pPr>
        <w:autoSpaceDE w:val="0"/>
        <w:autoSpaceDN w:val="0"/>
        <w:adjustRightInd w:val="0"/>
        <w:spacing w:after="0"/>
      </w:pPr>
    </w:p>
    <w:p w14:paraId="07ED4942" w14:textId="77777777" w:rsidR="00513ED4" w:rsidRPr="00D64C75" w:rsidRDefault="00513ED4" w:rsidP="00513ED4">
      <w:pPr>
        <w:pStyle w:val="Heading1"/>
        <w:spacing w:line="276" w:lineRule="auto"/>
        <w:rPr>
          <w:rFonts w:cs="Calibri"/>
          <w:shd w:val="clear" w:color="auto" w:fill="FFFFFF"/>
        </w:rPr>
      </w:pPr>
      <w:r w:rsidRPr="0084393B">
        <w:t>Activity</w:t>
      </w:r>
      <w:r>
        <w:rPr>
          <w:lang w:val="en-AU"/>
        </w:rPr>
        <w:t>: Pros and Cons</w:t>
      </w:r>
    </w:p>
    <w:p w14:paraId="35201808" w14:textId="77777777" w:rsidR="00513ED4" w:rsidRDefault="00513ED4" w:rsidP="00513ED4">
      <w:pPr>
        <w:spacing w:after="0"/>
        <w:rPr>
          <w:rFonts w:asciiTheme="minorHAnsi" w:eastAsia="Times New Roman" w:hAnsiTheme="minorHAnsi" w:cstheme="minorHAnsi"/>
        </w:rPr>
      </w:pPr>
      <w:r>
        <w:rPr>
          <w:rFonts w:asciiTheme="minorHAnsi" w:hAnsiTheme="minorHAnsi" w:cstheme="minorHAnsi"/>
        </w:rPr>
        <w:t xml:space="preserve">As a class brainstorm and record the pros and cons of introducing a sugary drinks tax in Australia. Use a t-chart to record student’s responses. </w:t>
      </w:r>
      <w:r w:rsidRPr="0096175B">
        <w:rPr>
          <w:rFonts w:asciiTheme="minorHAnsi" w:hAnsiTheme="minorHAnsi" w:cstheme="minorHAnsi"/>
        </w:rPr>
        <w:t xml:space="preserve">Students </w:t>
      </w:r>
      <w:r>
        <w:rPr>
          <w:rFonts w:asciiTheme="minorHAnsi" w:hAnsiTheme="minorHAnsi" w:cstheme="minorHAnsi"/>
        </w:rPr>
        <w:t xml:space="preserve">will </w:t>
      </w:r>
      <w:r w:rsidRPr="0096175B">
        <w:rPr>
          <w:rFonts w:asciiTheme="minorHAnsi" w:hAnsiTheme="minorHAnsi" w:cstheme="minorHAnsi"/>
        </w:rPr>
        <w:t xml:space="preserve">weigh up the pros and cons of the issue </w:t>
      </w:r>
      <w:r>
        <w:rPr>
          <w:rFonts w:asciiTheme="minorHAnsi" w:hAnsiTheme="minorHAnsi" w:cstheme="minorHAnsi"/>
        </w:rPr>
        <w:t>and</w:t>
      </w:r>
      <w:r w:rsidRPr="0096175B">
        <w:rPr>
          <w:rFonts w:asciiTheme="minorHAnsi" w:hAnsiTheme="minorHAnsi" w:cstheme="minorHAnsi"/>
        </w:rPr>
        <w:t xml:space="preserve"> </w:t>
      </w:r>
      <w:r>
        <w:rPr>
          <w:rFonts w:asciiTheme="minorHAnsi" w:hAnsiTheme="minorHAnsi" w:cstheme="minorHAnsi"/>
        </w:rPr>
        <w:t xml:space="preserve">then </w:t>
      </w:r>
      <w:r w:rsidRPr="0096175B">
        <w:rPr>
          <w:rFonts w:asciiTheme="minorHAnsi" w:hAnsiTheme="minorHAnsi" w:cstheme="minorHAnsi"/>
        </w:rPr>
        <w:t xml:space="preserve">write a short persuasive argument stating why </w:t>
      </w:r>
      <w:r>
        <w:rPr>
          <w:rFonts w:asciiTheme="minorHAnsi" w:hAnsiTheme="minorHAnsi" w:cstheme="minorHAnsi"/>
        </w:rPr>
        <w:t>there should or should not be a tax on sugary drinks.</w:t>
      </w:r>
      <w:r w:rsidRPr="0096175B">
        <w:rPr>
          <w:rFonts w:asciiTheme="minorHAnsi" w:hAnsiTheme="minorHAnsi" w:cstheme="minorHAnsi"/>
        </w:rPr>
        <w:t xml:space="preserve"> </w:t>
      </w:r>
    </w:p>
    <w:p w14:paraId="2B46C772" w14:textId="77777777" w:rsidR="00513ED4" w:rsidRDefault="00513ED4" w:rsidP="00513ED4">
      <w:pPr>
        <w:spacing w:after="0"/>
        <w:rPr>
          <w:rFonts w:asciiTheme="minorHAnsi" w:eastAsia="Times New Roman" w:hAnsiTheme="minorHAnsi" w:cstheme="minorHAnsi"/>
        </w:rPr>
      </w:pPr>
    </w:p>
    <w:p w14:paraId="555E2067" w14:textId="77777777" w:rsidR="00513ED4" w:rsidRDefault="00513ED4" w:rsidP="00513ED4">
      <w:pPr>
        <w:pStyle w:val="Heading1"/>
        <w:tabs>
          <w:tab w:val="left" w:pos="7156"/>
        </w:tabs>
        <w:spacing w:line="276" w:lineRule="auto"/>
        <w:rPr>
          <w:rFonts w:asciiTheme="minorHAnsi" w:hAnsiTheme="minorHAnsi" w:cstheme="minorHAnsi"/>
        </w:rPr>
      </w:pPr>
      <w:r>
        <w:rPr>
          <w:lang w:val="en-AU"/>
        </w:rPr>
        <w:lastRenderedPageBreak/>
        <w:t>Activity: How much sugar is in my drink?</w:t>
      </w:r>
    </w:p>
    <w:p w14:paraId="170DEDE8" w14:textId="77777777" w:rsidR="00513ED4" w:rsidRDefault="00513ED4" w:rsidP="00513ED4">
      <w:pPr>
        <w:spacing w:after="0"/>
        <w:rPr>
          <w:rFonts w:asciiTheme="minorHAnsi" w:hAnsiTheme="minorHAnsi" w:cstheme="minorHAnsi"/>
        </w:rPr>
      </w:pPr>
      <w:r>
        <w:rPr>
          <w:rFonts w:asciiTheme="minorHAnsi" w:hAnsiTheme="minorHAnsi" w:cstheme="minorHAnsi"/>
        </w:rPr>
        <w:t xml:space="preserve">Show your students a range of </w:t>
      </w:r>
      <w:r w:rsidRPr="009E423A">
        <w:rPr>
          <w:rFonts w:asciiTheme="minorHAnsi" w:hAnsiTheme="minorHAnsi" w:cstheme="minorHAnsi"/>
        </w:rPr>
        <w:t>sugar</w:t>
      </w:r>
      <w:r>
        <w:rPr>
          <w:rFonts w:asciiTheme="minorHAnsi" w:hAnsiTheme="minorHAnsi" w:cstheme="minorHAnsi"/>
        </w:rPr>
        <w:t>y</w:t>
      </w:r>
      <w:r w:rsidRPr="009E423A">
        <w:rPr>
          <w:rFonts w:asciiTheme="minorHAnsi" w:hAnsiTheme="minorHAnsi" w:cstheme="minorHAnsi"/>
        </w:rPr>
        <w:t xml:space="preserve"> </w:t>
      </w:r>
      <w:r>
        <w:rPr>
          <w:rFonts w:asciiTheme="minorHAnsi" w:hAnsiTheme="minorHAnsi" w:cstheme="minorHAnsi"/>
        </w:rPr>
        <w:t xml:space="preserve">drinks (you may want to show images or real drink containers). Some popular drinks include fruit drink, juice, sports drinks, cordial and soft drink. </w:t>
      </w:r>
    </w:p>
    <w:p w14:paraId="0C6C92A2" w14:textId="77777777" w:rsidR="00513ED4" w:rsidRDefault="00513ED4" w:rsidP="00513ED4">
      <w:pPr>
        <w:spacing w:after="0"/>
        <w:rPr>
          <w:rFonts w:asciiTheme="minorHAnsi" w:hAnsiTheme="minorHAnsi" w:cstheme="minorHAnsi"/>
        </w:rPr>
      </w:pPr>
    </w:p>
    <w:p w14:paraId="3C4210EA" w14:textId="77777777" w:rsidR="00513ED4" w:rsidRPr="00312DBA" w:rsidRDefault="00513ED4" w:rsidP="00513ED4">
      <w:pPr>
        <w:spacing w:after="0"/>
        <w:rPr>
          <w:rFonts w:ascii="Calibri Light" w:eastAsia="Times New Roman" w:hAnsi="Calibri Light" w:cs="Calibri Light"/>
          <w:b/>
          <w:bCs/>
          <w:color w:val="002060"/>
          <w:sz w:val="24"/>
          <w:szCs w:val="24"/>
          <w:lang w:eastAsia="en-AU"/>
        </w:rPr>
      </w:pPr>
      <w:r w:rsidRPr="00312DBA">
        <w:rPr>
          <w:rFonts w:ascii="Calibri Light" w:eastAsia="Times New Roman" w:hAnsi="Calibri Light" w:cs="Calibri Light"/>
          <w:b/>
          <w:bCs/>
          <w:color w:val="002060"/>
          <w:sz w:val="24"/>
          <w:szCs w:val="24"/>
          <w:lang w:eastAsia="en-AU"/>
        </w:rPr>
        <w:t>Discussion</w:t>
      </w:r>
      <w:r>
        <w:rPr>
          <w:rFonts w:ascii="Calibri Light" w:eastAsia="Times New Roman" w:hAnsi="Calibri Light" w:cs="Calibri Light"/>
          <w:b/>
          <w:bCs/>
          <w:color w:val="002060"/>
          <w:sz w:val="24"/>
          <w:szCs w:val="24"/>
          <w:lang w:eastAsia="en-AU"/>
        </w:rPr>
        <w:t xml:space="preserve"> questions</w:t>
      </w:r>
    </w:p>
    <w:p w14:paraId="4D8FC676" w14:textId="77777777" w:rsidR="00513ED4" w:rsidRDefault="00513ED4" w:rsidP="00513ED4">
      <w:pPr>
        <w:pStyle w:val="ListParagraph"/>
        <w:numPr>
          <w:ilvl w:val="0"/>
          <w:numId w:val="32"/>
        </w:numPr>
        <w:spacing w:after="0"/>
        <w:rPr>
          <w:rFonts w:asciiTheme="minorHAnsi" w:hAnsiTheme="minorHAnsi" w:cstheme="minorHAnsi"/>
        </w:rPr>
      </w:pPr>
      <w:r w:rsidRPr="003D49CB">
        <w:rPr>
          <w:rFonts w:asciiTheme="minorHAnsi" w:hAnsiTheme="minorHAnsi" w:cstheme="minorHAnsi"/>
        </w:rPr>
        <w:t xml:space="preserve">Which of these drinks do you think contains the most sugar? </w:t>
      </w:r>
    </w:p>
    <w:p w14:paraId="1FBD7476" w14:textId="77777777" w:rsidR="00513ED4" w:rsidRDefault="00513ED4" w:rsidP="00513ED4">
      <w:pPr>
        <w:pStyle w:val="ListParagraph"/>
        <w:numPr>
          <w:ilvl w:val="0"/>
          <w:numId w:val="32"/>
        </w:numPr>
        <w:spacing w:after="0"/>
        <w:rPr>
          <w:rFonts w:asciiTheme="minorHAnsi" w:hAnsiTheme="minorHAnsi" w:cstheme="minorHAnsi"/>
        </w:rPr>
      </w:pPr>
      <w:r>
        <w:rPr>
          <w:rFonts w:asciiTheme="minorHAnsi" w:hAnsiTheme="minorHAnsi" w:cstheme="minorHAnsi"/>
        </w:rPr>
        <w:t>Which drinks do you think are the healthiest options?</w:t>
      </w:r>
    </w:p>
    <w:p w14:paraId="4229934E" w14:textId="77777777" w:rsidR="00513ED4" w:rsidRDefault="00513ED4" w:rsidP="00513ED4">
      <w:pPr>
        <w:pStyle w:val="ListParagraph"/>
        <w:numPr>
          <w:ilvl w:val="0"/>
          <w:numId w:val="32"/>
        </w:numPr>
        <w:spacing w:after="0"/>
        <w:rPr>
          <w:rFonts w:asciiTheme="minorHAnsi" w:hAnsiTheme="minorHAnsi" w:cstheme="minorHAnsi"/>
        </w:rPr>
      </w:pPr>
      <w:r>
        <w:rPr>
          <w:rFonts w:asciiTheme="minorHAnsi" w:hAnsiTheme="minorHAnsi" w:cstheme="minorHAnsi"/>
        </w:rPr>
        <w:t>How often do you drink sugary drinks?</w:t>
      </w:r>
    </w:p>
    <w:p w14:paraId="5004F944" w14:textId="77777777" w:rsidR="00513ED4" w:rsidRPr="003D49CB" w:rsidRDefault="00513ED4" w:rsidP="00513ED4">
      <w:pPr>
        <w:pStyle w:val="ListParagraph"/>
        <w:numPr>
          <w:ilvl w:val="0"/>
          <w:numId w:val="32"/>
        </w:numPr>
        <w:spacing w:after="0"/>
        <w:rPr>
          <w:rFonts w:asciiTheme="minorHAnsi" w:hAnsiTheme="minorHAnsi" w:cstheme="minorHAnsi"/>
        </w:rPr>
      </w:pPr>
      <w:r w:rsidRPr="003D49CB">
        <w:rPr>
          <w:rFonts w:asciiTheme="minorHAnsi" w:hAnsiTheme="minorHAnsi" w:cstheme="minorHAnsi"/>
        </w:rPr>
        <w:t>How can too much sugar affect our health?</w:t>
      </w:r>
    </w:p>
    <w:p w14:paraId="69DB8F0D" w14:textId="77777777" w:rsidR="00513ED4" w:rsidRDefault="00513ED4" w:rsidP="00513ED4">
      <w:pPr>
        <w:spacing w:after="0"/>
        <w:rPr>
          <w:rFonts w:asciiTheme="minorHAnsi" w:hAnsiTheme="minorHAnsi" w:cstheme="minorHAnsi"/>
        </w:rPr>
      </w:pPr>
    </w:p>
    <w:p w14:paraId="270BCE66" w14:textId="77777777" w:rsidR="00513ED4" w:rsidRPr="00312DBA" w:rsidRDefault="00513ED4" w:rsidP="00513ED4">
      <w:pPr>
        <w:spacing w:after="0"/>
        <w:rPr>
          <w:rFonts w:ascii="Calibri Light" w:eastAsia="Times New Roman" w:hAnsi="Calibri Light" w:cs="Calibri Light"/>
          <w:b/>
          <w:bCs/>
          <w:color w:val="002060"/>
          <w:sz w:val="24"/>
          <w:szCs w:val="24"/>
          <w:lang w:eastAsia="en-AU"/>
        </w:rPr>
      </w:pPr>
      <w:r w:rsidRPr="00312DBA">
        <w:rPr>
          <w:rFonts w:ascii="Calibri Light" w:eastAsia="Times New Roman" w:hAnsi="Calibri Light" w:cs="Calibri Light"/>
          <w:b/>
          <w:bCs/>
          <w:color w:val="002060"/>
          <w:sz w:val="24"/>
          <w:szCs w:val="24"/>
          <w:lang w:eastAsia="en-AU"/>
        </w:rPr>
        <w:t xml:space="preserve">Predict and </w:t>
      </w:r>
      <w:r>
        <w:rPr>
          <w:rFonts w:ascii="Calibri Light" w:eastAsia="Times New Roman" w:hAnsi="Calibri Light" w:cs="Calibri Light"/>
          <w:b/>
          <w:bCs/>
          <w:color w:val="002060"/>
          <w:sz w:val="24"/>
          <w:szCs w:val="24"/>
          <w:lang w:eastAsia="en-AU"/>
        </w:rPr>
        <w:t>e</w:t>
      </w:r>
      <w:r w:rsidRPr="00312DBA">
        <w:rPr>
          <w:rFonts w:ascii="Calibri Light" w:eastAsia="Times New Roman" w:hAnsi="Calibri Light" w:cs="Calibri Light"/>
          <w:b/>
          <w:bCs/>
          <w:color w:val="002060"/>
          <w:sz w:val="24"/>
          <w:szCs w:val="24"/>
          <w:lang w:eastAsia="en-AU"/>
        </w:rPr>
        <w:t>stimate</w:t>
      </w:r>
    </w:p>
    <w:p w14:paraId="0AF9EF62" w14:textId="77777777" w:rsidR="00513ED4" w:rsidRDefault="00513ED4" w:rsidP="00513ED4">
      <w:pPr>
        <w:spacing w:after="0"/>
        <w:rPr>
          <w:rFonts w:asciiTheme="minorHAnsi" w:hAnsiTheme="minorHAnsi" w:cstheme="minorHAnsi"/>
        </w:rPr>
      </w:pPr>
      <w:r>
        <w:rPr>
          <w:rFonts w:asciiTheme="minorHAnsi" w:hAnsiTheme="minorHAnsi" w:cstheme="minorHAnsi"/>
        </w:rPr>
        <w:t>Students will predict which drink has the most sugar (from most to least). Estimate how much sugar (in teaspoons) is in each drink.</w:t>
      </w:r>
    </w:p>
    <w:p w14:paraId="31612B4A" w14:textId="77777777" w:rsidR="00513ED4" w:rsidRDefault="00513ED4" w:rsidP="00513ED4">
      <w:pPr>
        <w:spacing w:after="0"/>
        <w:rPr>
          <w:rFonts w:asciiTheme="minorHAnsi" w:hAnsiTheme="minorHAnsi" w:cstheme="minorHAnsi"/>
        </w:rPr>
      </w:pPr>
    </w:p>
    <w:p w14:paraId="77C6818F" w14:textId="77777777" w:rsidR="00513ED4" w:rsidRPr="00312DBA" w:rsidRDefault="00513ED4" w:rsidP="00513ED4">
      <w:pPr>
        <w:spacing w:after="0"/>
        <w:rPr>
          <w:rFonts w:ascii="Calibri Light" w:eastAsia="Times New Roman" w:hAnsi="Calibri Light" w:cs="Calibri Light"/>
          <w:b/>
          <w:bCs/>
          <w:color w:val="002060"/>
          <w:sz w:val="24"/>
          <w:szCs w:val="24"/>
          <w:lang w:eastAsia="en-AU"/>
        </w:rPr>
      </w:pPr>
      <w:r w:rsidRPr="00312DBA">
        <w:rPr>
          <w:rFonts w:ascii="Calibri Light" w:eastAsia="Times New Roman" w:hAnsi="Calibri Light" w:cs="Calibri Light"/>
          <w:b/>
          <w:bCs/>
          <w:color w:val="002060"/>
          <w:sz w:val="24"/>
          <w:szCs w:val="24"/>
          <w:lang w:eastAsia="en-AU"/>
        </w:rPr>
        <w:t>Analyse and calculate</w:t>
      </w:r>
    </w:p>
    <w:p w14:paraId="15653653" w14:textId="77777777" w:rsidR="00513ED4" w:rsidRDefault="00513ED4" w:rsidP="00513ED4">
      <w:pPr>
        <w:spacing w:after="0"/>
        <w:rPr>
          <w:rFonts w:asciiTheme="minorHAnsi" w:hAnsiTheme="minorHAnsi" w:cstheme="minorHAnsi"/>
        </w:rPr>
      </w:pPr>
      <w:r>
        <w:rPr>
          <w:rFonts w:asciiTheme="minorHAnsi" w:hAnsiTheme="minorHAnsi" w:cstheme="minorHAnsi"/>
        </w:rPr>
        <w:t xml:space="preserve">Students will record the sugar content for each drink. They will convert grams of sugar into teaspoons using this formula: </w:t>
      </w:r>
      <w:r w:rsidRPr="0095252C">
        <w:rPr>
          <w:rFonts w:asciiTheme="minorHAnsi" w:hAnsiTheme="minorHAnsi" w:cstheme="minorHAnsi"/>
          <w:i/>
          <w:iCs/>
        </w:rPr>
        <w:t>Number of teaspoons = grams of sugar/4</w:t>
      </w:r>
    </w:p>
    <w:p w14:paraId="66E1CCDE" w14:textId="77777777" w:rsidR="00513ED4" w:rsidRDefault="00513ED4" w:rsidP="00513ED4">
      <w:pPr>
        <w:spacing w:after="0"/>
        <w:rPr>
          <w:rFonts w:asciiTheme="minorHAnsi" w:hAnsiTheme="minorHAnsi" w:cstheme="minorHAnsi"/>
        </w:rPr>
      </w:pPr>
    </w:p>
    <w:p w14:paraId="7F7D3BC2" w14:textId="77777777" w:rsidR="00513ED4" w:rsidRDefault="00513ED4" w:rsidP="00513ED4">
      <w:pPr>
        <w:spacing w:after="0"/>
        <w:rPr>
          <w:rFonts w:asciiTheme="minorHAnsi" w:hAnsiTheme="minorHAnsi" w:cstheme="minorHAnsi"/>
        </w:rPr>
      </w:pPr>
      <w:r>
        <w:rPr>
          <w:rFonts w:asciiTheme="minorHAnsi" w:hAnsiTheme="minorHAnsi" w:cstheme="minorHAnsi"/>
        </w:rPr>
        <w:t>In small groups students will:</w:t>
      </w:r>
    </w:p>
    <w:p w14:paraId="026A7CE3" w14:textId="77777777" w:rsidR="00513ED4" w:rsidRPr="0095252C" w:rsidRDefault="00513ED4" w:rsidP="00513ED4">
      <w:pPr>
        <w:pStyle w:val="ListParagraph"/>
        <w:numPr>
          <w:ilvl w:val="0"/>
          <w:numId w:val="25"/>
        </w:numPr>
        <w:spacing w:after="0"/>
        <w:rPr>
          <w:rFonts w:asciiTheme="minorHAnsi" w:hAnsiTheme="minorHAnsi" w:cstheme="minorHAnsi"/>
        </w:rPr>
      </w:pPr>
      <w:r w:rsidRPr="0095252C">
        <w:rPr>
          <w:rFonts w:asciiTheme="minorHAnsi" w:hAnsiTheme="minorHAnsi" w:cstheme="minorHAnsi"/>
        </w:rPr>
        <w:t xml:space="preserve">Find the </w:t>
      </w:r>
      <w:r>
        <w:rPr>
          <w:rFonts w:asciiTheme="minorHAnsi" w:hAnsiTheme="minorHAnsi" w:cstheme="minorHAnsi"/>
        </w:rPr>
        <w:t>‘Nutrition I</w:t>
      </w:r>
      <w:r w:rsidRPr="0095252C">
        <w:rPr>
          <w:rFonts w:asciiTheme="minorHAnsi" w:hAnsiTheme="minorHAnsi" w:cstheme="minorHAnsi"/>
        </w:rPr>
        <w:t>nformation</w:t>
      </w:r>
      <w:r>
        <w:rPr>
          <w:rFonts w:asciiTheme="minorHAnsi" w:hAnsiTheme="minorHAnsi" w:cstheme="minorHAnsi"/>
        </w:rPr>
        <w:t>’</w:t>
      </w:r>
      <w:r w:rsidRPr="0095252C">
        <w:rPr>
          <w:rFonts w:asciiTheme="minorHAnsi" w:hAnsiTheme="minorHAnsi" w:cstheme="minorHAnsi"/>
        </w:rPr>
        <w:t xml:space="preserve"> label </w:t>
      </w:r>
      <w:r>
        <w:rPr>
          <w:rFonts w:asciiTheme="minorHAnsi" w:hAnsiTheme="minorHAnsi" w:cstheme="minorHAnsi"/>
        </w:rPr>
        <w:t>on a bottle</w:t>
      </w:r>
    </w:p>
    <w:p w14:paraId="4A45CA3C" w14:textId="77777777" w:rsidR="00513ED4" w:rsidRPr="0095252C" w:rsidRDefault="00513ED4" w:rsidP="00513ED4">
      <w:pPr>
        <w:pStyle w:val="ListParagraph"/>
        <w:numPr>
          <w:ilvl w:val="0"/>
          <w:numId w:val="25"/>
        </w:numPr>
        <w:spacing w:after="0"/>
        <w:rPr>
          <w:rFonts w:asciiTheme="minorHAnsi" w:hAnsiTheme="minorHAnsi" w:cstheme="minorHAnsi"/>
        </w:rPr>
      </w:pPr>
      <w:r w:rsidRPr="0095252C">
        <w:rPr>
          <w:rFonts w:asciiTheme="minorHAnsi" w:hAnsiTheme="minorHAnsi" w:cstheme="minorHAnsi"/>
        </w:rPr>
        <w:t xml:space="preserve">Look for </w:t>
      </w:r>
      <w:r>
        <w:rPr>
          <w:rFonts w:asciiTheme="minorHAnsi" w:hAnsiTheme="minorHAnsi" w:cstheme="minorHAnsi"/>
        </w:rPr>
        <w:t xml:space="preserve">the </w:t>
      </w:r>
      <w:r w:rsidRPr="0095252C">
        <w:rPr>
          <w:rFonts w:asciiTheme="minorHAnsi" w:hAnsiTheme="minorHAnsi" w:cstheme="minorHAnsi"/>
        </w:rPr>
        <w:t xml:space="preserve">information about </w:t>
      </w:r>
      <w:r>
        <w:rPr>
          <w:rFonts w:asciiTheme="minorHAnsi" w:hAnsiTheme="minorHAnsi" w:cstheme="minorHAnsi"/>
        </w:rPr>
        <w:t xml:space="preserve">the </w:t>
      </w:r>
      <w:r w:rsidRPr="0095252C">
        <w:rPr>
          <w:rFonts w:asciiTheme="minorHAnsi" w:hAnsiTheme="minorHAnsi" w:cstheme="minorHAnsi"/>
        </w:rPr>
        <w:t>sugar</w:t>
      </w:r>
      <w:r>
        <w:rPr>
          <w:rFonts w:asciiTheme="minorHAnsi" w:hAnsiTheme="minorHAnsi" w:cstheme="minorHAnsi"/>
        </w:rPr>
        <w:t xml:space="preserve"> content</w:t>
      </w:r>
    </w:p>
    <w:p w14:paraId="726C3B5C" w14:textId="77777777" w:rsidR="00513ED4" w:rsidRPr="0095252C" w:rsidRDefault="00513ED4" w:rsidP="00513ED4">
      <w:pPr>
        <w:pStyle w:val="ListParagraph"/>
        <w:numPr>
          <w:ilvl w:val="0"/>
          <w:numId w:val="25"/>
        </w:numPr>
        <w:spacing w:after="0"/>
        <w:rPr>
          <w:rFonts w:asciiTheme="minorHAnsi" w:hAnsiTheme="minorHAnsi" w:cstheme="minorHAnsi"/>
        </w:rPr>
      </w:pPr>
      <w:r w:rsidRPr="0095252C">
        <w:rPr>
          <w:rFonts w:asciiTheme="minorHAnsi" w:hAnsiTheme="minorHAnsi" w:cstheme="minorHAnsi"/>
        </w:rPr>
        <w:t xml:space="preserve">Analyse </w:t>
      </w:r>
      <w:r>
        <w:rPr>
          <w:rFonts w:asciiTheme="minorHAnsi" w:hAnsiTheme="minorHAnsi" w:cstheme="minorHAnsi"/>
        </w:rPr>
        <w:t>how many grams</w:t>
      </w:r>
      <w:r w:rsidRPr="0095252C">
        <w:rPr>
          <w:rFonts w:asciiTheme="minorHAnsi" w:hAnsiTheme="minorHAnsi" w:cstheme="minorHAnsi"/>
        </w:rPr>
        <w:t xml:space="preserve"> of sugar </w:t>
      </w:r>
      <w:r>
        <w:rPr>
          <w:rFonts w:asciiTheme="minorHAnsi" w:hAnsiTheme="minorHAnsi" w:cstheme="minorHAnsi"/>
        </w:rPr>
        <w:t>are in</w:t>
      </w:r>
      <w:r w:rsidRPr="0095252C">
        <w:rPr>
          <w:rFonts w:asciiTheme="minorHAnsi" w:hAnsiTheme="minorHAnsi" w:cstheme="minorHAnsi"/>
        </w:rPr>
        <w:t xml:space="preserve"> 100</w:t>
      </w:r>
      <w:r>
        <w:rPr>
          <w:rFonts w:asciiTheme="minorHAnsi" w:hAnsiTheme="minorHAnsi" w:cstheme="minorHAnsi"/>
        </w:rPr>
        <w:t>mls</w:t>
      </w:r>
      <w:r w:rsidRPr="0095252C">
        <w:rPr>
          <w:rFonts w:asciiTheme="minorHAnsi" w:hAnsiTheme="minorHAnsi" w:cstheme="minorHAnsi"/>
        </w:rPr>
        <w:t xml:space="preserve"> and per serv</w:t>
      </w:r>
      <w:r>
        <w:rPr>
          <w:rFonts w:asciiTheme="minorHAnsi" w:hAnsiTheme="minorHAnsi" w:cstheme="minorHAnsi"/>
        </w:rPr>
        <w:t>ing (a can or bottle)</w:t>
      </w:r>
    </w:p>
    <w:p w14:paraId="3D2E27EA" w14:textId="77777777" w:rsidR="00513ED4" w:rsidRPr="0095252C" w:rsidRDefault="00513ED4" w:rsidP="00513ED4">
      <w:pPr>
        <w:pStyle w:val="ListParagraph"/>
        <w:numPr>
          <w:ilvl w:val="0"/>
          <w:numId w:val="25"/>
        </w:numPr>
        <w:spacing w:after="0"/>
        <w:rPr>
          <w:rFonts w:asciiTheme="minorHAnsi" w:hAnsiTheme="minorHAnsi" w:cstheme="minorHAnsi"/>
          <w:i/>
          <w:iCs/>
        </w:rPr>
      </w:pPr>
      <w:r>
        <w:rPr>
          <w:rFonts w:asciiTheme="minorHAnsi" w:hAnsiTheme="minorHAnsi" w:cstheme="minorHAnsi"/>
        </w:rPr>
        <w:t xml:space="preserve">Convert the number of grams into teaspoons (1 teaspoon = 4 grams). Make your calculations using this formula: </w:t>
      </w:r>
      <w:r w:rsidRPr="0095252C">
        <w:rPr>
          <w:rFonts w:asciiTheme="minorHAnsi" w:hAnsiTheme="minorHAnsi" w:cstheme="minorHAnsi"/>
          <w:i/>
          <w:iCs/>
        </w:rPr>
        <w:t>Number of teaspoons = grams of sugar/4</w:t>
      </w:r>
    </w:p>
    <w:p w14:paraId="2EBE20A3" w14:textId="77777777" w:rsidR="00513ED4" w:rsidRDefault="00513ED4" w:rsidP="00513ED4">
      <w:pPr>
        <w:pStyle w:val="ListParagraph"/>
        <w:numPr>
          <w:ilvl w:val="0"/>
          <w:numId w:val="25"/>
        </w:numPr>
        <w:spacing w:after="0"/>
        <w:rPr>
          <w:rFonts w:asciiTheme="minorHAnsi" w:hAnsiTheme="minorHAnsi" w:cstheme="minorHAnsi"/>
        </w:rPr>
      </w:pPr>
      <w:r>
        <w:rPr>
          <w:rFonts w:asciiTheme="minorHAnsi" w:hAnsiTheme="minorHAnsi" w:cstheme="minorHAnsi"/>
        </w:rPr>
        <w:t xml:space="preserve">Using real sugar measure the teaspoons of sugar into a cup to visualise how much is in the drink. </w:t>
      </w:r>
    </w:p>
    <w:p w14:paraId="4EF6E4E1" w14:textId="77777777" w:rsidR="00513ED4" w:rsidRDefault="00513ED4" w:rsidP="00513ED4">
      <w:pPr>
        <w:spacing w:after="0"/>
        <w:rPr>
          <w:rFonts w:asciiTheme="minorHAnsi" w:hAnsiTheme="minorHAnsi" w:cstheme="minorHAnsi"/>
        </w:rPr>
      </w:pPr>
    </w:p>
    <w:tbl>
      <w:tblPr>
        <w:tblW w:w="9356" w:type="dxa"/>
        <w:tblInd w:w="-23"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694"/>
        <w:gridCol w:w="1417"/>
        <w:gridCol w:w="1276"/>
        <w:gridCol w:w="1417"/>
        <w:gridCol w:w="1276"/>
        <w:gridCol w:w="1276"/>
      </w:tblGrid>
      <w:tr w:rsidR="00513ED4" w:rsidRPr="00CE3B71" w14:paraId="34367C80" w14:textId="77777777" w:rsidTr="00590CA9">
        <w:trPr>
          <w:trHeight w:val="720"/>
        </w:trPr>
        <w:tc>
          <w:tcPr>
            <w:tcW w:w="2694" w:type="dxa"/>
            <w:tcBorders>
              <w:top w:val="single" w:sz="18" w:space="0" w:color="FFFFFF"/>
              <w:left w:val="single" w:sz="18" w:space="0" w:color="FFFFFF"/>
              <w:bottom w:val="single" w:sz="18" w:space="0" w:color="FFFFFF"/>
              <w:right w:val="single" w:sz="18" w:space="0" w:color="FFFFFF"/>
            </w:tcBorders>
            <w:shd w:val="clear" w:color="auto" w:fill="51CEFA"/>
            <w:vAlign w:val="center"/>
          </w:tcPr>
          <w:p w14:paraId="70B77981" w14:textId="77777777" w:rsidR="00513ED4" w:rsidRPr="00CE3B71" w:rsidRDefault="00513ED4" w:rsidP="00590CA9">
            <w:pPr>
              <w:spacing w:after="0" w:line="240" w:lineRule="auto"/>
              <w:jc w:val="center"/>
              <w:textAlignment w:val="baseline"/>
              <w:rPr>
                <w:rFonts w:eastAsia="Times New Roman" w:cs="Calibri"/>
                <w:b/>
                <w:bCs/>
                <w:color w:val="000000"/>
                <w:lang w:eastAsia="en-AU"/>
              </w:rPr>
            </w:pPr>
            <w:r>
              <w:rPr>
                <w:rFonts w:eastAsia="Times New Roman" w:cs="Calibri"/>
                <w:b/>
                <w:bCs/>
                <w:color w:val="000000"/>
                <w:lang w:eastAsia="en-AU"/>
              </w:rPr>
              <w:t>Drink name</w:t>
            </w:r>
          </w:p>
        </w:tc>
        <w:tc>
          <w:tcPr>
            <w:tcW w:w="1417" w:type="dxa"/>
            <w:tcBorders>
              <w:top w:val="single" w:sz="18" w:space="0" w:color="FFFFFF"/>
              <w:left w:val="single" w:sz="18" w:space="0" w:color="FFFFFF"/>
              <w:bottom w:val="single" w:sz="18" w:space="0" w:color="FFFFFF"/>
              <w:right w:val="single" w:sz="18" w:space="0" w:color="FFFFFF"/>
            </w:tcBorders>
            <w:shd w:val="clear" w:color="auto" w:fill="F8D0B2"/>
            <w:vAlign w:val="center"/>
          </w:tcPr>
          <w:p w14:paraId="49BD4E09" w14:textId="77777777" w:rsidR="00513ED4" w:rsidRDefault="00513ED4" w:rsidP="00590CA9">
            <w:pPr>
              <w:spacing w:after="0" w:line="240" w:lineRule="auto"/>
              <w:jc w:val="center"/>
              <w:textAlignment w:val="baseline"/>
              <w:rPr>
                <w:rFonts w:eastAsia="Times New Roman" w:cs="Calibri"/>
                <w:b/>
                <w:bCs/>
                <w:color w:val="000000"/>
                <w:lang w:eastAsia="en-AU"/>
              </w:rPr>
            </w:pPr>
            <w:r>
              <w:rPr>
                <w:rFonts w:eastAsia="Times New Roman" w:cs="Calibri"/>
                <w:b/>
                <w:bCs/>
                <w:color w:val="000000"/>
                <w:lang w:eastAsia="en-AU"/>
              </w:rPr>
              <w:t>Serving size</w:t>
            </w:r>
          </w:p>
          <w:p w14:paraId="7E6798FD" w14:textId="77777777" w:rsidR="00513ED4" w:rsidRDefault="00513ED4" w:rsidP="00590CA9">
            <w:pPr>
              <w:spacing w:after="0" w:line="240" w:lineRule="auto"/>
              <w:jc w:val="center"/>
              <w:textAlignment w:val="baseline"/>
              <w:rPr>
                <w:rFonts w:eastAsia="Times New Roman" w:cs="Calibri"/>
                <w:b/>
                <w:bCs/>
                <w:color w:val="000000"/>
                <w:lang w:eastAsia="en-AU"/>
              </w:rPr>
            </w:pPr>
            <w:r>
              <w:rPr>
                <w:rFonts w:eastAsia="Times New Roman" w:cs="Calibri"/>
                <w:b/>
                <w:bCs/>
                <w:color w:val="000000"/>
                <w:lang w:eastAsia="en-AU"/>
              </w:rPr>
              <w:t>(ml)</w:t>
            </w:r>
          </w:p>
        </w:tc>
        <w:tc>
          <w:tcPr>
            <w:tcW w:w="1276" w:type="dxa"/>
            <w:tcBorders>
              <w:top w:val="single" w:sz="18" w:space="0" w:color="FFFFFF"/>
              <w:left w:val="single" w:sz="18" w:space="0" w:color="FFFFFF"/>
              <w:bottom w:val="single" w:sz="18" w:space="0" w:color="FFFFFF"/>
              <w:right w:val="single" w:sz="18" w:space="0" w:color="FFFFFF"/>
            </w:tcBorders>
            <w:shd w:val="clear" w:color="auto" w:fill="F8D0B2"/>
            <w:vAlign w:val="center"/>
            <w:hideMark/>
          </w:tcPr>
          <w:p w14:paraId="67652D6D" w14:textId="77777777" w:rsidR="00513ED4" w:rsidRPr="00CE3B71" w:rsidRDefault="00513ED4" w:rsidP="00590CA9">
            <w:pPr>
              <w:spacing w:after="0" w:line="240" w:lineRule="auto"/>
              <w:jc w:val="center"/>
              <w:textAlignment w:val="baseline"/>
              <w:rPr>
                <w:rFonts w:ascii="Times New Roman" w:eastAsia="Times New Roman" w:hAnsi="Times New Roman"/>
                <w:b/>
                <w:bCs/>
                <w:sz w:val="24"/>
                <w:szCs w:val="24"/>
                <w:lang w:eastAsia="en-AU"/>
              </w:rPr>
            </w:pPr>
            <w:r>
              <w:rPr>
                <w:rFonts w:eastAsia="Times New Roman" w:cs="Calibri"/>
                <w:b/>
                <w:bCs/>
                <w:color w:val="000000"/>
                <w:lang w:eastAsia="en-AU"/>
              </w:rPr>
              <w:t>Sugar per serve (grams)</w:t>
            </w:r>
          </w:p>
        </w:tc>
        <w:tc>
          <w:tcPr>
            <w:tcW w:w="1417" w:type="dxa"/>
            <w:tcBorders>
              <w:top w:val="single" w:sz="18" w:space="0" w:color="FFFFFF"/>
              <w:left w:val="single" w:sz="18" w:space="0" w:color="FFFFFF"/>
              <w:bottom w:val="single" w:sz="18" w:space="0" w:color="FFFFFF"/>
              <w:right w:val="single" w:sz="18" w:space="0" w:color="FFFFFF"/>
            </w:tcBorders>
            <w:shd w:val="clear" w:color="auto" w:fill="F8D0B2"/>
            <w:vAlign w:val="center"/>
            <w:hideMark/>
          </w:tcPr>
          <w:p w14:paraId="2F8C90D4" w14:textId="77777777" w:rsidR="00513ED4" w:rsidRPr="00CE3B71" w:rsidRDefault="00513ED4" w:rsidP="00590CA9">
            <w:pPr>
              <w:spacing w:after="0" w:line="240" w:lineRule="auto"/>
              <w:jc w:val="center"/>
              <w:textAlignment w:val="baseline"/>
              <w:rPr>
                <w:rFonts w:ascii="Times New Roman" w:eastAsia="Times New Roman" w:hAnsi="Times New Roman"/>
                <w:b/>
                <w:bCs/>
                <w:sz w:val="24"/>
                <w:szCs w:val="24"/>
                <w:lang w:eastAsia="en-AU"/>
              </w:rPr>
            </w:pPr>
            <w:r>
              <w:rPr>
                <w:rFonts w:eastAsia="Times New Roman" w:cs="Calibri"/>
                <w:b/>
                <w:bCs/>
                <w:color w:val="000000"/>
                <w:lang w:eastAsia="en-AU"/>
              </w:rPr>
              <w:t>Sugar per serve (teaspoons)</w:t>
            </w:r>
          </w:p>
        </w:tc>
        <w:tc>
          <w:tcPr>
            <w:tcW w:w="1276" w:type="dxa"/>
            <w:tcBorders>
              <w:top w:val="single" w:sz="18" w:space="0" w:color="FFFFFF"/>
              <w:left w:val="single" w:sz="18" w:space="0" w:color="FFFFFF"/>
              <w:bottom w:val="single" w:sz="18" w:space="0" w:color="FFFFFF"/>
              <w:right w:val="single" w:sz="18" w:space="0" w:color="FFFFFF"/>
            </w:tcBorders>
            <w:shd w:val="clear" w:color="auto" w:fill="F8D0B2"/>
            <w:vAlign w:val="center"/>
          </w:tcPr>
          <w:p w14:paraId="3E9CF3E0" w14:textId="77777777" w:rsidR="00513ED4" w:rsidRDefault="00513ED4" w:rsidP="00590CA9">
            <w:pPr>
              <w:spacing w:after="0" w:line="240" w:lineRule="auto"/>
              <w:jc w:val="center"/>
              <w:textAlignment w:val="baseline"/>
              <w:rPr>
                <w:rFonts w:eastAsia="Times New Roman" w:cs="Calibri"/>
                <w:b/>
                <w:bCs/>
                <w:color w:val="000000"/>
                <w:lang w:eastAsia="en-AU"/>
              </w:rPr>
            </w:pPr>
            <w:r>
              <w:rPr>
                <w:rFonts w:eastAsia="Times New Roman" w:cs="Calibri"/>
                <w:b/>
                <w:bCs/>
                <w:color w:val="000000"/>
                <w:lang w:eastAsia="en-AU"/>
              </w:rPr>
              <w:t>Sugar per 100ml (grams)</w:t>
            </w:r>
          </w:p>
        </w:tc>
        <w:tc>
          <w:tcPr>
            <w:tcW w:w="1276" w:type="dxa"/>
            <w:tcBorders>
              <w:top w:val="single" w:sz="18" w:space="0" w:color="FFFFFF"/>
              <w:left w:val="single" w:sz="18" w:space="0" w:color="FFFFFF"/>
              <w:bottom w:val="single" w:sz="18" w:space="0" w:color="FFFFFF"/>
              <w:right w:val="single" w:sz="18" w:space="0" w:color="FFFFFF"/>
            </w:tcBorders>
            <w:shd w:val="clear" w:color="auto" w:fill="F8D0B2"/>
            <w:vAlign w:val="center"/>
          </w:tcPr>
          <w:p w14:paraId="2644B091" w14:textId="77777777" w:rsidR="00513ED4" w:rsidRDefault="00513ED4" w:rsidP="00590CA9">
            <w:pPr>
              <w:spacing w:after="0" w:line="240" w:lineRule="auto"/>
              <w:jc w:val="center"/>
              <w:textAlignment w:val="baseline"/>
              <w:rPr>
                <w:rFonts w:eastAsia="Times New Roman" w:cs="Calibri"/>
                <w:b/>
                <w:bCs/>
                <w:color w:val="000000"/>
                <w:lang w:eastAsia="en-AU"/>
              </w:rPr>
            </w:pPr>
            <w:r>
              <w:rPr>
                <w:rFonts w:eastAsia="Times New Roman" w:cs="Calibri"/>
                <w:b/>
                <w:bCs/>
                <w:color w:val="000000"/>
                <w:lang w:eastAsia="en-AU"/>
              </w:rPr>
              <w:t>Sugar per 100ml (tsp)</w:t>
            </w:r>
          </w:p>
        </w:tc>
      </w:tr>
      <w:tr w:rsidR="00513ED4" w14:paraId="6D533B8E" w14:textId="77777777" w:rsidTr="00590CA9">
        <w:trPr>
          <w:trHeight w:val="193"/>
        </w:trPr>
        <w:tc>
          <w:tcPr>
            <w:tcW w:w="2694"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2952FB77" w14:textId="77777777" w:rsidR="00513ED4" w:rsidRDefault="00513ED4" w:rsidP="00590CA9">
            <w:pPr>
              <w:spacing w:after="0" w:line="240" w:lineRule="auto"/>
              <w:textAlignment w:val="baseline"/>
              <w:rPr>
                <w:rFonts w:eastAsia="Times New Roman" w:cs="Calibri"/>
                <w:color w:val="000000"/>
                <w:lang w:eastAsia="en-AU"/>
              </w:rPr>
            </w:pPr>
          </w:p>
        </w:tc>
        <w:tc>
          <w:tcPr>
            <w:tcW w:w="1417" w:type="dxa"/>
            <w:tcBorders>
              <w:top w:val="single" w:sz="18" w:space="0" w:color="FFFFFF"/>
              <w:left w:val="single" w:sz="18" w:space="0" w:color="FFFFFF"/>
              <w:bottom w:val="single" w:sz="18" w:space="0" w:color="FFFFFF"/>
              <w:right w:val="single" w:sz="18" w:space="0" w:color="FFFFFF"/>
            </w:tcBorders>
            <w:shd w:val="clear" w:color="auto" w:fill="F2F2F2"/>
          </w:tcPr>
          <w:p w14:paraId="6F85CA36" w14:textId="77777777" w:rsidR="00513ED4"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7AAB6C7B" w14:textId="77777777" w:rsidR="00513ED4" w:rsidRDefault="00513ED4" w:rsidP="00590CA9">
            <w:pPr>
              <w:spacing w:after="0" w:line="240" w:lineRule="auto"/>
              <w:textAlignment w:val="baseline"/>
              <w:rPr>
                <w:rFonts w:eastAsia="Times New Roman" w:cs="Calibri"/>
                <w:color w:val="000000"/>
                <w:lang w:eastAsia="en-AU"/>
              </w:rPr>
            </w:pPr>
          </w:p>
        </w:tc>
        <w:tc>
          <w:tcPr>
            <w:tcW w:w="141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1D6D960F" w14:textId="77777777" w:rsidR="00513ED4"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Pr>
          <w:p w14:paraId="10227C2B" w14:textId="77777777" w:rsidR="00513ED4"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Pr>
          <w:p w14:paraId="16023260" w14:textId="77777777" w:rsidR="00513ED4" w:rsidRDefault="00513ED4" w:rsidP="00590CA9">
            <w:pPr>
              <w:spacing w:after="0" w:line="240" w:lineRule="auto"/>
              <w:textAlignment w:val="baseline"/>
              <w:rPr>
                <w:rFonts w:eastAsia="Times New Roman" w:cs="Calibri"/>
                <w:color w:val="000000"/>
                <w:lang w:eastAsia="en-AU"/>
              </w:rPr>
            </w:pPr>
          </w:p>
        </w:tc>
      </w:tr>
      <w:tr w:rsidR="00513ED4" w14:paraId="54C7EF6A" w14:textId="77777777" w:rsidTr="00590CA9">
        <w:trPr>
          <w:trHeight w:val="341"/>
        </w:trPr>
        <w:tc>
          <w:tcPr>
            <w:tcW w:w="2694"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2D2096A5" w14:textId="77777777" w:rsidR="00513ED4" w:rsidRDefault="00513ED4" w:rsidP="00590CA9">
            <w:pPr>
              <w:spacing w:after="0" w:line="240" w:lineRule="auto"/>
              <w:textAlignment w:val="baseline"/>
              <w:rPr>
                <w:rFonts w:eastAsia="Times New Roman" w:cs="Calibri"/>
                <w:color w:val="000000"/>
                <w:lang w:eastAsia="en-AU"/>
              </w:rPr>
            </w:pPr>
          </w:p>
        </w:tc>
        <w:tc>
          <w:tcPr>
            <w:tcW w:w="1417" w:type="dxa"/>
            <w:tcBorders>
              <w:top w:val="single" w:sz="18" w:space="0" w:color="FFFFFF"/>
              <w:left w:val="single" w:sz="18" w:space="0" w:color="FFFFFF"/>
              <w:bottom w:val="single" w:sz="18" w:space="0" w:color="FFFFFF"/>
              <w:right w:val="single" w:sz="18" w:space="0" w:color="FFFFFF"/>
            </w:tcBorders>
            <w:shd w:val="clear" w:color="auto" w:fill="F2F2F2"/>
          </w:tcPr>
          <w:p w14:paraId="56400CAF" w14:textId="77777777" w:rsidR="00513ED4"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7233801F" w14:textId="77777777" w:rsidR="00513ED4" w:rsidRDefault="00513ED4" w:rsidP="00590CA9">
            <w:pPr>
              <w:spacing w:after="0" w:line="240" w:lineRule="auto"/>
              <w:textAlignment w:val="baseline"/>
              <w:rPr>
                <w:rFonts w:eastAsia="Times New Roman" w:cs="Calibri"/>
                <w:color w:val="000000"/>
                <w:lang w:eastAsia="en-AU"/>
              </w:rPr>
            </w:pPr>
          </w:p>
        </w:tc>
        <w:tc>
          <w:tcPr>
            <w:tcW w:w="141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3CC70A57" w14:textId="77777777" w:rsidR="00513ED4"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Pr>
          <w:p w14:paraId="3AE486CB" w14:textId="77777777" w:rsidR="00513ED4"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Pr>
          <w:p w14:paraId="6C13F5C1" w14:textId="77777777" w:rsidR="00513ED4" w:rsidRDefault="00513ED4" w:rsidP="00590CA9">
            <w:pPr>
              <w:spacing w:after="0" w:line="240" w:lineRule="auto"/>
              <w:textAlignment w:val="baseline"/>
              <w:rPr>
                <w:rFonts w:eastAsia="Times New Roman" w:cs="Calibri"/>
                <w:color w:val="000000"/>
                <w:lang w:eastAsia="en-AU"/>
              </w:rPr>
            </w:pPr>
          </w:p>
        </w:tc>
      </w:tr>
      <w:tr w:rsidR="00513ED4" w:rsidRPr="007C4DDD" w14:paraId="52E12DFF" w14:textId="77777777" w:rsidTr="00590CA9">
        <w:trPr>
          <w:trHeight w:val="263"/>
        </w:trPr>
        <w:tc>
          <w:tcPr>
            <w:tcW w:w="2694"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15388A8E" w14:textId="77777777" w:rsidR="00513ED4" w:rsidRDefault="00513ED4" w:rsidP="00590CA9">
            <w:pPr>
              <w:spacing w:after="0" w:line="240" w:lineRule="auto"/>
              <w:textAlignment w:val="baseline"/>
              <w:rPr>
                <w:rFonts w:eastAsia="Times New Roman" w:cs="Calibri"/>
                <w:color w:val="000000"/>
                <w:lang w:eastAsia="en-AU"/>
              </w:rPr>
            </w:pPr>
          </w:p>
        </w:tc>
        <w:tc>
          <w:tcPr>
            <w:tcW w:w="1417" w:type="dxa"/>
            <w:tcBorders>
              <w:top w:val="single" w:sz="18" w:space="0" w:color="FFFFFF"/>
              <w:left w:val="single" w:sz="18" w:space="0" w:color="FFFFFF"/>
              <w:bottom w:val="single" w:sz="18" w:space="0" w:color="FFFFFF"/>
              <w:right w:val="single" w:sz="18" w:space="0" w:color="FFFFFF"/>
            </w:tcBorders>
            <w:shd w:val="clear" w:color="auto" w:fill="F2F2F2"/>
          </w:tcPr>
          <w:p w14:paraId="35282348"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5FDE55C0"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41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6F8C835C"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Pr>
          <w:p w14:paraId="7C984DBD"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Pr>
          <w:p w14:paraId="79EB4C75" w14:textId="77777777" w:rsidR="00513ED4" w:rsidRPr="007C4DDD" w:rsidRDefault="00513ED4" w:rsidP="00590CA9">
            <w:pPr>
              <w:spacing w:after="0" w:line="240" w:lineRule="auto"/>
              <w:textAlignment w:val="baseline"/>
              <w:rPr>
                <w:rFonts w:eastAsia="Times New Roman" w:cs="Calibri"/>
                <w:color w:val="000000"/>
                <w:lang w:eastAsia="en-AU"/>
              </w:rPr>
            </w:pPr>
          </w:p>
        </w:tc>
      </w:tr>
      <w:tr w:rsidR="00513ED4" w:rsidRPr="007C4DDD" w14:paraId="5234F514" w14:textId="77777777" w:rsidTr="00590CA9">
        <w:trPr>
          <w:trHeight w:val="263"/>
        </w:trPr>
        <w:tc>
          <w:tcPr>
            <w:tcW w:w="2694"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23AE7577" w14:textId="77777777" w:rsidR="00513ED4" w:rsidRDefault="00513ED4" w:rsidP="00590CA9">
            <w:pPr>
              <w:spacing w:after="0" w:line="240" w:lineRule="auto"/>
              <w:textAlignment w:val="baseline"/>
              <w:rPr>
                <w:rFonts w:eastAsia="Times New Roman" w:cs="Calibri"/>
                <w:color w:val="000000"/>
                <w:lang w:eastAsia="en-AU"/>
              </w:rPr>
            </w:pPr>
          </w:p>
        </w:tc>
        <w:tc>
          <w:tcPr>
            <w:tcW w:w="1417" w:type="dxa"/>
            <w:tcBorders>
              <w:top w:val="single" w:sz="18" w:space="0" w:color="FFFFFF"/>
              <w:left w:val="single" w:sz="18" w:space="0" w:color="FFFFFF"/>
              <w:bottom w:val="single" w:sz="18" w:space="0" w:color="FFFFFF"/>
              <w:right w:val="single" w:sz="18" w:space="0" w:color="FFFFFF"/>
            </w:tcBorders>
            <w:shd w:val="clear" w:color="auto" w:fill="F2F2F2"/>
          </w:tcPr>
          <w:p w14:paraId="76DD2A4C"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1DAC9E2C"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41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023CBB81"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Pr>
          <w:p w14:paraId="6EF1FC35"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Pr>
          <w:p w14:paraId="54656DDF" w14:textId="77777777" w:rsidR="00513ED4" w:rsidRPr="007C4DDD" w:rsidRDefault="00513ED4" w:rsidP="00590CA9">
            <w:pPr>
              <w:spacing w:after="0" w:line="240" w:lineRule="auto"/>
              <w:textAlignment w:val="baseline"/>
              <w:rPr>
                <w:rFonts w:eastAsia="Times New Roman" w:cs="Calibri"/>
                <w:color w:val="000000"/>
                <w:lang w:eastAsia="en-AU"/>
              </w:rPr>
            </w:pPr>
          </w:p>
        </w:tc>
      </w:tr>
      <w:tr w:rsidR="00513ED4" w:rsidRPr="007C4DDD" w14:paraId="24B80C74" w14:textId="77777777" w:rsidTr="00590CA9">
        <w:trPr>
          <w:trHeight w:val="263"/>
        </w:trPr>
        <w:tc>
          <w:tcPr>
            <w:tcW w:w="2694"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54AADDC6" w14:textId="77777777" w:rsidR="00513ED4" w:rsidRDefault="00513ED4" w:rsidP="00590CA9">
            <w:pPr>
              <w:spacing w:after="0" w:line="240" w:lineRule="auto"/>
              <w:textAlignment w:val="baseline"/>
              <w:rPr>
                <w:rFonts w:eastAsia="Times New Roman" w:cs="Calibri"/>
                <w:color w:val="000000"/>
                <w:lang w:eastAsia="en-AU"/>
              </w:rPr>
            </w:pPr>
          </w:p>
        </w:tc>
        <w:tc>
          <w:tcPr>
            <w:tcW w:w="1417" w:type="dxa"/>
            <w:tcBorders>
              <w:top w:val="single" w:sz="18" w:space="0" w:color="FFFFFF"/>
              <w:left w:val="single" w:sz="18" w:space="0" w:color="FFFFFF"/>
              <w:bottom w:val="single" w:sz="18" w:space="0" w:color="FFFFFF"/>
              <w:right w:val="single" w:sz="18" w:space="0" w:color="FFFFFF"/>
            </w:tcBorders>
            <w:shd w:val="clear" w:color="auto" w:fill="F2F2F2"/>
          </w:tcPr>
          <w:p w14:paraId="3A0AE925"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4F9EFFB7"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41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21C4F011"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Pr>
          <w:p w14:paraId="1B3A74D3" w14:textId="77777777" w:rsidR="00513ED4" w:rsidRPr="007C4DDD" w:rsidRDefault="00513ED4" w:rsidP="00590CA9">
            <w:pPr>
              <w:spacing w:after="0" w:line="240" w:lineRule="auto"/>
              <w:textAlignment w:val="baseline"/>
              <w:rPr>
                <w:rFonts w:eastAsia="Times New Roman" w:cs="Calibri"/>
                <w:color w:val="000000"/>
                <w:lang w:eastAsia="en-AU"/>
              </w:rPr>
            </w:pPr>
          </w:p>
        </w:tc>
        <w:tc>
          <w:tcPr>
            <w:tcW w:w="1276" w:type="dxa"/>
            <w:tcBorders>
              <w:top w:val="single" w:sz="18" w:space="0" w:color="FFFFFF"/>
              <w:left w:val="single" w:sz="18" w:space="0" w:color="FFFFFF"/>
              <w:bottom w:val="single" w:sz="18" w:space="0" w:color="FFFFFF"/>
              <w:right w:val="single" w:sz="18" w:space="0" w:color="FFFFFF"/>
            </w:tcBorders>
            <w:shd w:val="clear" w:color="auto" w:fill="F2F2F2"/>
          </w:tcPr>
          <w:p w14:paraId="2CA0826B" w14:textId="77777777" w:rsidR="00513ED4" w:rsidRPr="007C4DDD" w:rsidRDefault="00513ED4" w:rsidP="00590CA9">
            <w:pPr>
              <w:spacing w:after="0" w:line="240" w:lineRule="auto"/>
              <w:textAlignment w:val="baseline"/>
              <w:rPr>
                <w:rFonts w:eastAsia="Times New Roman" w:cs="Calibri"/>
                <w:color w:val="000000"/>
                <w:lang w:eastAsia="en-AU"/>
              </w:rPr>
            </w:pPr>
          </w:p>
        </w:tc>
      </w:tr>
    </w:tbl>
    <w:p w14:paraId="43C27FDA" w14:textId="77777777" w:rsidR="00513ED4" w:rsidRDefault="00513ED4" w:rsidP="00513ED4">
      <w:pPr>
        <w:spacing w:after="0"/>
        <w:rPr>
          <w:rFonts w:asciiTheme="minorHAnsi" w:hAnsiTheme="minorHAnsi" w:cstheme="minorHAnsi"/>
        </w:rPr>
      </w:pPr>
    </w:p>
    <w:p w14:paraId="17AFB380" w14:textId="77777777" w:rsidR="00513ED4" w:rsidRPr="00302418" w:rsidRDefault="00513ED4" w:rsidP="00513ED4">
      <w:pPr>
        <w:spacing w:after="0"/>
        <w:rPr>
          <w:rFonts w:ascii="Calibri Light" w:eastAsia="Times New Roman" w:hAnsi="Calibri Light" w:cs="Calibri Light"/>
          <w:b/>
          <w:bCs/>
          <w:color w:val="002060"/>
          <w:sz w:val="24"/>
          <w:szCs w:val="24"/>
          <w:lang w:eastAsia="en-AU"/>
        </w:rPr>
      </w:pPr>
      <w:r w:rsidRPr="00302418">
        <w:rPr>
          <w:rFonts w:ascii="Calibri Light" w:eastAsia="Times New Roman" w:hAnsi="Calibri Light" w:cs="Calibri Light"/>
          <w:b/>
          <w:bCs/>
          <w:color w:val="002060"/>
          <w:sz w:val="24"/>
          <w:szCs w:val="24"/>
          <w:lang w:eastAsia="en-AU"/>
        </w:rPr>
        <w:t>Evaluat</w:t>
      </w:r>
      <w:r>
        <w:rPr>
          <w:rFonts w:ascii="Calibri Light" w:eastAsia="Times New Roman" w:hAnsi="Calibri Light" w:cs="Calibri Light"/>
          <w:b/>
          <w:bCs/>
          <w:color w:val="002060"/>
          <w:sz w:val="24"/>
          <w:szCs w:val="24"/>
          <w:lang w:eastAsia="en-AU"/>
        </w:rPr>
        <w:t>e</w:t>
      </w:r>
    </w:p>
    <w:p w14:paraId="4A85FF27" w14:textId="77777777" w:rsidR="00513ED4" w:rsidRPr="00ED19B6" w:rsidRDefault="00513ED4" w:rsidP="00513ED4">
      <w:pPr>
        <w:pStyle w:val="ListParagraph"/>
        <w:numPr>
          <w:ilvl w:val="0"/>
          <w:numId w:val="27"/>
        </w:numPr>
        <w:spacing w:after="0"/>
        <w:rPr>
          <w:rFonts w:asciiTheme="minorHAnsi" w:hAnsiTheme="minorHAnsi" w:cstheme="minorHAnsi"/>
        </w:rPr>
      </w:pPr>
      <w:r>
        <w:rPr>
          <w:rFonts w:asciiTheme="minorHAnsi" w:hAnsiTheme="minorHAnsi" w:cstheme="minorHAnsi"/>
        </w:rPr>
        <w:t>P</w:t>
      </w:r>
      <w:r w:rsidRPr="00ED19B6">
        <w:rPr>
          <w:rFonts w:asciiTheme="minorHAnsi" w:hAnsiTheme="minorHAnsi" w:cstheme="minorHAnsi"/>
        </w:rPr>
        <w:t xml:space="preserve">resent </w:t>
      </w:r>
      <w:r>
        <w:rPr>
          <w:rFonts w:asciiTheme="minorHAnsi" w:hAnsiTheme="minorHAnsi" w:cstheme="minorHAnsi"/>
        </w:rPr>
        <w:t>your</w:t>
      </w:r>
      <w:r w:rsidRPr="00ED19B6">
        <w:rPr>
          <w:rFonts w:asciiTheme="minorHAnsi" w:hAnsiTheme="minorHAnsi" w:cstheme="minorHAnsi"/>
        </w:rPr>
        <w:t xml:space="preserve"> findings in a </w:t>
      </w:r>
      <w:r>
        <w:rPr>
          <w:rFonts w:asciiTheme="minorHAnsi" w:hAnsiTheme="minorHAnsi" w:cstheme="minorHAnsi"/>
        </w:rPr>
        <w:t xml:space="preserve">bar </w:t>
      </w:r>
      <w:r w:rsidRPr="00ED19B6">
        <w:rPr>
          <w:rFonts w:asciiTheme="minorHAnsi" w:hAnsiTheme="minorHAnsi" w:cstheme="minorHAnsi"/>
        </w:rPr>
        <w:t xml:space="preserve">graph. </w:t>
      </w:r>
    </w:p>
    <w:p w14:paraId="119A6A37" w14:textId="77777777" w:rsidR="00513ED4" w:rsidRPr="00312DBA" w:rsidRDefault="00513ED4" w:rsidP="00513ED4">
      <w:pPr>
        <w:pStyle w:val="ListParagraph"/>
        <w:numPr>
          <w:ilvl w:val="0"/>
          <w:numId w:val="27"/>
        </w:numPr>
        <w:spacing w:after="0"/>
        <w:rPr>
          <w:rFonts w:asciiTheme="minorHAnsi" w:hAnsiTheme="minorHAnsi" w:cstheme="minorHAnsi"/>
        </w:rPr>
      </w:pPr>
      <w:r w:rsidRPr="00312DBA">
        <w:rPr>
          <w:rFonts w:asciiTheme="minorHAnsi" w:hAnsiTheme="minorHAnsi" w:cstheme="minorHAnsi"/>
        </w:rPr>
        <w:t>Which drink has the most sugar</w:t>
      </w:r>
      <w:r>
        <w:rPr>
          <w:rFonts w:asciiTheme="minorHAnsi" w:hAnsiTheme="minorHAnsi" w:cstheme="minorHAnsi"/>
        </w:rPr>
        <w:t xml:space="preserve"> per 100mls?</w:t>
      </w:r>
    </w:p>
    <w:p w14:paraId="6BE97ACC" w14:textId="77777777" w:rsidR="00513ED4" w:rsidRPr="00312DBA" w:rsidRDefault="00513ED4" w:rsidP="00513ED4">
      <w:pPr>
        <w:pStyle w:val="ListParagraph"/>
        <w:numPr>
          <w:ilvl w:val="0"/>
          <w:numId w:val="27"/>
        </w:numPr>
        <w:spacing w:after="0"/>
        <w:rPr>
          <w:rFonts w:asciiTheme="minorHAnsi" w:hAnsiTheme="minorHAnsi" w:cstheme="minorHAnsi"/>
        </w:rPr>
      </w:pPr>
      <w:r w:rsidRPr="00312DBA">
        <w:rPr>
          <w:rFonts w:asciiTheme="minorHAnsi" w:hAnsiTheme="minorHAnsi" w:cstheme="minorHAnsi"/>
        </w:rPr>
        <w:t>Did anything surprise</w:t>
      </w:r>
      <w:r>
        <w:rPr>
          <w:rFonts w:asciiTheme="minorHAnsi" w:hAnsiTheme="minorHAnsi" w:cstheme="minorHAnsi"/>
        </w:rPr>
        <w:t xml:space="preserve"> you</w:t>
      </w:r>
      <w:r w:rsidRPr="00312DBA">
        <w:rPr>
          <w:rFonts w:asciiTheme="minorHAnsi" w:hAnsiTheme="minorHAnsi" w:cstheme="minorHAnsi"/>
        </w:rPr>
        <w:t>? Explain.</w:t>
      </w:r>
    </w:p>
    <w:p w14:paraId="7718D480" w14:textId="77777777" w:rsidR="00513ED4" w:rsidRPr="00312DBA" w:rsidRDefault="00513ED4" w:rsidP="00513ED4">
      <w:pPr>
        <w:pStyle w:val="ListParagraph"/>
        <w:numPr>
          <w:ilvl w:val="0"/>
          <w:numId w:val="27"/>
        </w:numPr>
        <w:spacing w:after="0"/>
        <w:rPr>
          <w:rFonts w:asciiTheme="minorHAnsi" w:hAnsiTheme="minorHAnsi" w:cstheme="minorHAnsi"/>
        </w:rPr>
      </w:pPr>
      <w:r w:rsidRPr="00312DBA">
        <w:rPr>
          <w:rFonts w:asciiTheme="minorHAnsi" w:hAnsiTheme="minorHAnsi" w:cstheme="minorHAnsi"/>
        </w:rPr>
        <w:t>Compare your calculations to your earlier predictions and estimates</w:t>
      </w:r>
      <w:r>
        <w:rPr>
          <w:rFonts w:asciiTheme="minorHAnsi" w:hAnsiTheme="minorHAnsi" w:cstheme="minorHAnsi"/>
        </w:rPr>
        <w:t>.</w:t>
      </w:r>
    </w:p>
    <w:p w14:paraId="0E9D1E07" w14:textId="77777777" w:rsidR="00513ED4" w:rsidRPr="00ED19B6" w:rsidRDefault="00513ED4" w:rsidP="00513ED4">
      <w:pPr>
        <w:pStyle w:val="ListParagraph"/>
        <w:numPr>
          <w:ilvl w:val="0"/>
          <w:numId w:val="27"/>
        </w:numPr>
        <w:spacing w:after="0"/>
        <w:rPr>
          <w:rFonts w:asciiTheme="minorHAnsi" w:hAnsiTheme="minorHAnsi" w:cstheme="minorHAnsi"/>
        </w:rPr>
      </w:pPr>
      <w:r>
        <w:rPr>
          <w:rFonts w:asciiTheme="minorHAnsi" w:hAnsiTheme="minorHAnsi" w:cstheme="minorHAnsi"/>
        </w:rPr>
        <w:t>Design a poster which shows your findings. Put up your poster around your school.</w:t>
      </w:r>
    </w:p>
    <w:p w14:paraId="3C9598D5" w14:textId="77777777" w:rsidR="00513ED4" w:rsidRDefault="00513ED4" w:rsidP="00513ED4">
      <w:pPr>
        <w:spacing w:after="0"/>
        <w:rPr>
          <w:rFonts w:asciiTheme="minorHAnsi" w:hAnsiTheme="minorHAnsi" w:cstheme="minorHAnsi"/>
        </w:rPr>
      </w:pPr>
    </w:p>
    <w:p w14:paraId="5214F640" w14:textId="77777777" w:rsidR="00513ED4" w:rsidRDefault="00513ED4" w:rsidP="00513ED4">
      <w:pPr>
        <w:spacing w:after="0"/>
        <w:rPr>
          <w:rFonts w:asciiTheme="minorHAnsi" w:hAnsiTheme="minorHAnsi" w:cstheme="minorHAnsi"/>
        </w:rPr>
      </w:pPr>
    </w:p>
    <w:p w14:paraId="0937CB0C" w14:textId="77777777" w:rsidR="00513ED4" w:rsidRPr="00B317D9" w:rsidRDefault="00513ED4" w:rsidP="00513ED4">
      <w:pPr>
        <w:pStyle w:val="Heading1"/>
        <w:spacing w:line="276" w:lineRule="auto"/>
        <w:rPr>
          <w:lang w:val="en-AU"/>
        </w:rPr>
      </w:pPr>
      <w:r w:rsidRPr="0084393B">
        <w:lastRenderedPageBreak/>
        <w:t>Activity</w:t>
      </w:r>
      <w:r>
        <w:rPr>
          <w:lang w:val="en-AU"/>
        </w:rPr>
        <w:t>: Sugary drink intake</w:t>
      </w:r>
    </w:p>
    <w:p w14:paraId="3C753E03" w14:textId="77777777" w:rsidR="00513ED4" w:rsidRDefault="00513ED4" w:rsidP="00513ED4">
      <w:pPr>
        <w:spacing w:after="0"/>
        <w:rPr>
          <w:rFonts w:asciiTheme="minorHAnsi" w:hAnsiTheme="minorHAnsi" w:cstheme="minorHAnsi"/>
        </w:rPr>
      </w:pPr>
      <w:r w:rsidRPr="006D2328">
        <w:rPr>
          <w:rFonts w:asciiTheme="minorHAnsi" w:hAnsiTheme="minorHAnsi" w:cstheme="minorHAnsi"/>
        </w:rPr>
        <w:t>Students will keep a diary of their sugary drink intake for a week. Begin by asking students to think about drinks that may contain sugar</w:t>
      </w:r>
      <w:r>
        <w:rPr>
          <w:rFonts w:asciiTheme="minorHAnsi" w:hAnsiTheme="minorHAnsi" w:cstheme="minorHAnsi"/>
        </w:rPr>
        <w:t xml:space="preserve"> (fruit juice, fizzy drinks, sports drinks, energy drinks, iced tea, flavoured milk, smoothies, slushies, flavoured water)</w:t>
      </w:r>
      <w:r w:rsidRPr="006D2328">
        <w:rPr>
          <w:rFonts w:asciiTheme="minorHAnsi" w:hAnsiTheme="minorHAnsi" w:cstheme="minorHAnsi"/>
        </w:rPr>
        <w:t xml:space="preserve">. Collect some empty bottles of </w:t>
      </w:r>
      <w:r>
        <w:rPr>
          <w:rFonts w:asciiTheme="minorHAnsi" w:hAnsiTheme="minorHAnsi" w:cstheme="minorHAnsi"/>
        </w:rPr>
        <w:t>sugary</w:t>
      </w:r>
      <w:r w:rsidRPr="006D2328">
        <w:rPr>
          <w:rFonts w:asciiTheme="minorHAnsi" w:hAnsiTheme="minorHAnsi" w:cstheme="minorHAnsi"/>
        </w:rPr>
        <w:t xml:space="preserve"> drinks</w:t>
      </w:r>
      <w:r>
        <w:rPr>
          <w:rFonts w:asciiTheme="minorHAnsi" w:hAnsiTheme="minorHAnsi" w:cstheme="minorHAnsi"/>
        </w:rPr>
        <w:t xml:space="preserve"> </w:t>
      </w:r>
      <w:r w:rsidRPr="006D2328">
        <w:rPr>
          <w:rFonts w:asciiTheme="minorHAnsi" w:hAnsiTheme="minorHAnsi" w:cstheme="minorHAnsi"/>
        </w:rPr>
        <w:t>and look at the nutrition information on the packaging. Ask students to look at the list of ingredients and identify the sugars.  Explain they will be recording their sugary drink intake for a week including the grams of sugar in each drink they consume.</w:t>
      </w:r>
    </w:p>
    <w:p w14:paraId="78D8CAD5" w14:textId="77777777" w:rsidR="00513ED4" w:rsidRDefault="00513ED4" w:rsidP="00513ED4">
      <w:pPr>
        <w:spacing w:after="0"/>
        <w:rPr>
          <w:rFonts w:asciiTheme="minorHAnsi" w:hAnsiTheme="minorHAnsi" w:cstheme="minorHAnsi"/>
        </w:rPr>
      </w:pPr>
    </w:p>
    <w:tbl>
      <w:tblPr>
        <w:tblW w:w="9214" w:type="dxa"/>
        <w:tblInd w:w="-23"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127"/>
        <w:gridCol w:w="4841"/>
        <w:gridCol w:w="2246"/>
      </w:tblGrid>
      <w:tr w:rsidR="00513ED4" w:rsidRPr="00CE3B71" w14:paraId="3BA83CEF" w14:textId="77777777" w:rsidTr="00590CA9">
        <w:trPr>
          <w:trHeight w:val="720"/>
        </w:trPr>
        <w:tc>
          <w:tcPr>
            <w:tcW w:w="2127" w:type="dxa"/>
            <w:tcBorders>
              <w:top w:val="single" w:sz="18" w:space="0" w:color="FFFFFF"/>
              <w:left w:val="single" w:sz="18" w:space="0" w:color="FFFFFF"/>
              <w:bottom w:val="single" w:sz="18" w:space="0" w:color="FFFFFF"/>
              <w:right w:val="single" w:sz="18" w:space="0" w:color="FFFFFF"/>
            </w:tcBorders>
            <w:shd w:val="clear" w:color="auto" w:fill="02FC7E"/>
            <w:vAlign w:val="center"/>
          </w:tcPr>
          <w:p w14:paraId="2FEA541A" w14:textId="77777777" w:rsidR="00513ED4" w:rsidRPr="00CE3B71" w:rsidRDefault="00513ED4" w:rsidP="00590CA9">
            <w:pPr>
              <w:spacing w:after="0" w:line="240" w:lineRule="auto"/>
              <w:jc w:val="center"/>
              <w:textAlignment w:val="baseline"/>
              <w:rPr>
                <w:rFonts w:eastAsia="Times New Roman" w:cs="Calibri"/>
                <w:b/>
                <w:bCs/>
                <w:color w:val="000000"/>
                <w:lang w:eastAsia="en-AU"/>
              </w:rPr>
            </w:pPr>
            <w:r>
              <w:rPr>
                <w:rFonts w:eastAsia="Times New Roman" w:cs="Calibri"/>
                <w:b/>
                <w:bCs/>
                <w:color w:val="000000"/>
                <w:lang w:eastAsia="en-AU"/>
              </w:rPr>
              <w:t>Day</w:t>
            </w:r>
          </w:p>
        </w:tc>
        <w:tc>
          <w:tcPr>
            <w:tcW w:w="4841" w:type="dxa"/>
            <w:tcBorders>
              <w:top w:val="single" w:sz="18" w:space="0" w:color="FFFFFF"/>
              <w:left w:val="single" w:sz="18" w:space="0" w:color="FFFFFF"/>
              <w:bottom w:val="single" w:sz="18" w:space="0" w:color="FFFFFF"/>
              <w:right w:val="single" w:sz="18" w:space="0" w:color="FFFFFF"/>
            </w:tcBorders>
            <w:shd w:val="clear" w:color="auto" w:fill="F8D0B2"/>
            <w:vAlign w:val="center"/>
            <w:hideMark/>
          </w:tcPr>
          <w:p w14:paraId="4BA933B3" w14:textId="77777777" w:rsidR="00513ED4" w:rsidRPr="00CE3B71" w:rsidRDefault="00513ED4" w:rsidP="00590CA9">
            <w:pPr>
              <w:spacing w:after="0" w:line="240" w:lineRule="auto"/>
              <w:jc w:val="center"/>
              <w:textAlignment w:val="baseline"/>
              <w:rPr>
                <w:rFonts w:ascii="Times New Roman" w:eastAsia="Times New Roman" w:hAnsi="Times New Roman"/>
                <w:b/>
                <w:bCs/>
                <w:sz w:val="24"/>
                <w:szCs w:val="24"/>
                <w:lang w:eastAsia="en-AU"/>
              </w:rPr>
            </w:pPr>
            <w:r>
              <w:rPr>
                <w:rFonts w:eastAsia="Times New Roman" w:cs="Calibri"/>
                <w:b/>
                <w:bCs/>
                <w:color w:val="000000"/>
                <w:lang w:eastAsia="en-AU"/>
              </w:rPr>
              <w:t>Drink/s</w:t>
            </w:r>
          </w:p>
        </w:tc>
        <w:tc>
          <w:tcPr>
            <w:tcW w:w="2246" w:type="dxa"/>
            <w:tcBorders>
              <w:top w:val="single" w:sz="18" w:space="0" w:color="FFFFFF"/>
              <w:left w:val="single" w:sz="18" w:space="0" w:color="FFFFFF"/>
              <w:bottom w:val="single" w:sz="18" w:space="0" w:color="FFFFFF"/>
              <w:right w:val="single" w:sz="18" w:space="0" w:color="FFFFFF"/>
            </w:tcBorders>
            <w:shd w:val="clear" w:color="auto" w:fill="F8D0B2"/>
            <w:vAlign w:val="center"/>
            <w:hideMark/>
          </w:tcPr>
          <w:p w14:paraId="35313418" w14:textId="77777777" w:rsidR="00513ED4" w:rsidRPr="00CE3B71" w:rsidRDefault="00513ED4" w:rsidP="00590CA9">
            <w:pPr>
              <w:spacing w:after="0" w:line="240" w:lineRule="auto"/>
              <w:jc w:val="center"/>
              <w:textAlignment w:val="baseline"/>
              <w:rPr>
                <w:rFonts w:ascii="Times New Roman" w:eastAsia="Times New Roman" w:hAnsi="Times New Roman"/>
                <w:b/>
                <w:bCs/>
                <w:sz w:val="24"/>
                <w:szCs w:val="24"/>
                <w:lang w:eastAsia="en-AU"/>
              </w:rPr>
            </w:pPr>
            <w:r>
              <w:rPr>
                <w:rFonts w:eastAsia="Times New Roman" w:cs="Calibri"/>
                <w:b/>
                <w:bCs/>
                <w:color w:val="000000"/>
                <w:lang w:eastAsia="en-AU"/>
              </w:rPr>
              <w:t>Total grams of sugar</w:t>
            </w:r>
          </w:p>
        </w:tc>
      </w:tr>
      <w:tr w:rsidR="00513ED4" w14:paraId="3616CA40" w14:textId="77777777" w:rsidTr="00590CA9">
        <w:trPr>
          <w:trHeight w:val="158"/>
        </w:trPr>
        <w:tc>
          <w:tcPr>
            <w:tcW w:w="212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vAlign w:val="center"/>
          </w:tcPr>
          <w:p w14:paraId="403669DA" w14:textId="77777777" w:rsidR="00513ED4" w:rsidRDefault="00513ED4" w:rsidP="00590CA9">
            <w:pPr>
              <w:spacing w:after="0" w:line="240" w:lineRule="auto"/>
              <w:textAlignment w:val="baseline"/>
              <w:rPr>
                <w:rFonts w:eastAsia="Times New Roman" w:cs="Calibri"/>
                <w:color w:val="000000"/>
                <w:lang w:eastAsia="en-AU"/>
              </w:rPr>
            </w:pPr>
            <w:r>
              <w:rPr>
                <w:rFonts w:eastAsia="Times New Roman" w:cs="Calibri"/>
                <w:color w:val="000000"/>
                <w:lang w:eastAsia="en-AU"/>
              </w:rPr>
              <w:t>Monday</w:t>
            </w:r>
          </w:p>
        </w:tc>
        <w:tc>
          <w:tcPr>
            <w:tcW w:w="4841"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02879F8C" w14:textId="77777777" w:rsidR="00513ED4" w:rsidRDefault="00513ED4" w:rsidP="00590CA9">
            <w:pPr>
              <w:spacing w:after="0" w:line="240" w:lineRule="auto"/>
              <w:textAlignment w:val="baseline"/>
              <w:rPr>
                <w:rFonts w:eastAsia="Times New Roman" w:cs="Calibri"/>
                <w:color w:val="000000"/>
                <w:lang w:eastAsia="en-AU"/>
              </w:rPr>
            </w:pPr>
          </w:p>
        </w:tc>
        <w:tc>
          <w:tcPr>
            <w:tcW w:w="224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28007F0C" w14:textId="77777777" w:rsidR="00513ED4" w:rsidRDefault="00513ED4" w:rsidP="00590CA9">
            <w:pPr>
              <w:spacing w:after="0" w:line="240" w:lineRule="auto"/>
              <w:textAlignment w:val="baseline"/>
              <w:rPr>
                <w:rFonts w:eastAsia="Times New Roman" w:cs="Calibri"/>
                <w:color w:val="000000"/>
                <w:lang w:eastAsia="en-AU"/>
              </w:rPr>
            </w:pPr>
          </w:p>
        </w:tc>
      </w:tr>
      <w:tr w:rsidR="00513ED4" w14:paraId="4D120BC0" w14:textId="77777777" w:rsidTr="00590CA9">
        <w:trPr>
          <w:trHeight w:val="23"/>
        </w:trPr>
        <w:tc>
          <w:tcPr>
            <w:tcW w:w="212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vAlign w:val="center"/>
          </w:tcPr>
          <w:p w14:paraId="2359D065" w14:textId="77777777" w:rsidR="00513ED4" w:rsidRDefault="00513ED4" w:rsidP="00590CA9">
            <w:pPr>
              <w:spacing w:after="0" w:line="240" w:lineRule="auto"/>
              <w:textAlignment w:val="baseline"/>
              <w:rPr>
                <w:rFonts w:eastAsia="Times New Roman" w:cs="Calibri"/>
                <w:color w:val="000000"/>
                <w:lang w:eastAsia="en-AU"/>
              </w:rPr>
            </w:pPr>
            <w:r>
              <w:rPr>
                <w:rFonts w:eastAsia="Times New Roman" w:cs="Calibri"/>
                <w:color w:val="000000"/>
                <w:lang w:eastAsia="en-AU"/>
              </w:rPr>
              <w:t>Tuesday</w:t>
            </w:r>
          </w:p>
        </w:tc>
        <w:tc>
          <w:tcPr>
            <w:tcW w:w="4841"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479C6FAF" w14:textId="77777777" w:rsidR="00513ED4" w:rsidRDefault="00513ED4" w:rsidP="00590CA9">
            <w:pPr>
              <w:spacing w:after="0" w:line="240" w:lineRule="auto"/>
              <w:textAlignment w:val="baseline"/>
              <w:rPr>
                <w:rFonts w:eastAsia="Times New Roman" w:cs="Calibri"/>
                <w:color w:val="000000"/>
                <w:lang w:eastAsia="en-AU"/>
              </w:rPr>
            </w:pPr>
          </w:p>
        </w:tc>
        <w:tc>
          <w:tcPr>
            <w:tcW w:w="224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577560DE" w14:textId="77777777" w:rsidR="00513ED4" w:rsidRDefault="00513ED4" w:rsidP="00590CA9">
            <w:pPr>
              <w:spacing w:after="0" w:line="240" w:lineRule="auto"/>
              <w:textAlignment w:val="baseline"/>
              <w:rPr>
                <w:rFonts w:eastAsia="Times New Roman" w:cs="Calibri"/>
                <w:color w:val="000000"/>
                <w:lang w:eastAsia="en-AU"/>
              </w:rPr>
            </w:pPr>
          </w:p>
        </w:tc>
      </w:tr>
      <w:tr w:rsidR="00513ED4" w14:paraId="24BE4610" w14:textId="77777777" w:rsidTr="00590CA9">
        <w:trPr>
          <w:trHeight w:val="23"/>
        </w:trPr>
        <w:tc>
          <w:tcPr>
            <w:tcW w:w="212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vAlign w:val="center"/>
          </w:tcPr>
          <w:p w14:paraId="48599C31" w14:textId="77777777" w:rsidR="00513ED4" w:rsidRDefault="00513ED4" w:rsidP="00590CA9">
            <w:pPr>
              <w:spacing w:after="0" w:line="240" w:lineRule="auto"/>
              <w:textAlignment w:val="baseline"/>
              <w:rPr>
                <w:rFonts w:eastAsia="Times New Roman" w:cs="Calibri"/>
                <w:color w:val="000000"/>
                <w:lang w:eastAsia="en-AU"/>
              </w:rPr>
            </w:pPr>
            <w:r>
              <w:rPr>
                <w:rFonts w:eastAsia="Times New Roman" w:cs="Calibri"/>
                <w:color w:val="000000"/>
                <w:lang w:eastAsia="en-AU"/>
              </w:rPr>
              <w:t>Wednesday</w:t>
            </w:r>
          </w:p>
        </w:tc>
        <w:tc>
          <w:tcPr>
            <w:tcW w:w="4841"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30C9DCAB" w14:textId="77777777" w:rsidR="00513ED4" w:rsidRDefault="00513ED4" w:rsidP="00590CA9">
            <w:pPr>
              <w:spacing w:after="0" w:line="240" w:lineRule="auto"/>
              <w:textAlignment w:val="baseline"/>
              <w:rPr>
                <w:rFonts w:eastAsia="Times New Roman" w:cs="Calibri"/>
                <w:color w:val="000000"/>
                <w:lang w:eastAsia="en-AU"/>
              </w:rPr>
            </w:pPr>
          </w:p>
        </w:tc>
        <w:tc>
          <w:tcPr>
            <w:tcW w:w="224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4B234FEE" w14:textId="77777777" w:rsidR="00513ED4" w:rsidRDefault="00513ED4" w:rsidP="00590CA9">
            <w:pPr>
              <w:spacing w:after="0" w:line="240" w:lineRule="auto"/>
              <w:textAlignment w:val="baseline"/>
              <w:rPr>
                <w:rFonts w:eastAsia="Times New Roman" w:cs="Calibri"/>
                <w:color w:val="000000"/>
                <w:lang w:eastAsia="en-AU"/>
              </w:rPr>
            </w:pPr>
          </w:p>
        </w:tc>
      </w:tr>
      <w:tr w:rsidR="00513ED4" w14:paraId="09C52B42" w14:textId="77777777" w:rsidTr="00590CA9">
        <w:trPr>
          <w:trHeight w:val="148"/>
        </w:trPr>
        <w:tc>
          <w:tcPr>
            <w:tcW w:w="212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vAlign w:val="center"/>
          </w:tcPr>
          <w:p w14:paraId="32929D2B" w14:textId="77777777" w:rsidR="00513ED4" w:rsidRDefault="00513ED4" w:rsidP="00590CA9">
            <w:pPr>
              <w:spacing w:after="0" w:line="240" w:lineRule="auto"/>
              <w:textAlignment w:val="baseline"/>
              <w:rPr>
                <w:rFonts w:eastAsia="Times New Roman" w:cs="Calibri"/>
                <w:color w:val="000000"/>
                <w:lang w:eastAsia="en-AU"/>
              </w:rPr>
            </w:pPr>
            <w:r>
              <w:rPr>
                <w:rFonts w:eastAsia="Times New Roman" w:cs="Calibri"/>
                <w:color w:val="000000"/>
                <w:lang w:eastAsia="en-AU"/>
              </w:rPr>
              <w:t>Thursday</w:t>
            </w:r>
          </w:p>
        </w:tc>
        <w:tc>
          <w:tcPr>
            <w:tcW w:w="4841"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3DA44DCB" w14:textId="77777777" w:rsidR="00513ED4" w:rsidRDefault="00513ED4" w:rsidP="00590CA9">
            <w:pPr>
              <w:spacing w:after="0" w:line="240" w:lineRule="auto"/>
              <w:textAlignment w:val="baseline"/>
              <w:rPr>
                <w:rFonts w:eastAsia="Times New Roman" w:cs="Calibri"/>
                <w:color w:val="000000"/>
                <w:lang w:eastAsia="en-AU"/>
              </w:rPr>
            </w:pPr>
          </w:p>
        </w:tc>
        <w:tc>
          <w:tcPr>
            <w:tcW w:w="224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6349300C" w14:textId="77777777" w:rsidR="00513ED4" w:rsidRDefault="00513ED4" w:rsidP="00590CA9">
            <w:pPr>
              <w:spacing w:after="0" w:line="240" w:lineRule="auto"/>
              <w:textAlignment w:val="baseline"/>
              <w:rPr>
                <w:rFonts w:eastAsia="Times New Roman" w:cs="Calibri"/>
                <w:color w:val="000000"/>
                <w:lang w:eastAsia="en-AU"/>
              </w:rPr>
            </w:pPr>
          </w:p>
        </w:tc>
      </w:tr>
      <w:tr w:rsidR="00513ED4" w14:paraId="549C19C3" w14:textId="77777777" w:rsidTr="00590CA9">
        <w:trPr>
          <w:trHeight w:val="23"/>
        </w:trPr>
        <w:tc>
          <w:tcPr>
            <w:tcW w:w="212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vAlign w:val="center"/>
          </w:tcPr>
          <w:p w14:paraId="6C192FDB" w14:textId="77777777" w:rsidR="00513ED4" w:rsidRDefault="00513ED4" w:rsidP="00590CA9">
            <w:pPr>
              <w:spacing w:after="0" w:line="240" w:lineRule="auto"/>
              <w:textAlignment w:val="baseline"/>
              <w:rPr>
                <w:rFonts w:eastAsia="Times New Roman" w:cs="Calibri"/>
                <w:color w:val="000000"/>
                <w:lang w:eastAsia="en-AU"/>
              </w:rPr>
            </w:pPr>
            <w:r>
              <w:rPr>
                <w:rFonts w:eastAsia="Times New Roman" w:cs="Calibri"/>
                <w:color w:val="000000"/>
                <w:lang w:eastAsia="en-AU"/>
              </w:rPr>
              <w:t>Friday</w:t>
            </w:r>
          </w:p>
        </w:tc>
        <w:tc>
          <w:tcPr>
            <w:tcW w:w="4841"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1D4DDD32" w14:textId="77777777" w:rsidR="00513ED4" w:rsidRDefault="00513ED4" w:rsidP="00590CA9">
            <w:pPr>
              <w:spacing w:after="0" w:line="240" w:lineRule="auto"/>
              <w:textAlignment w:val="baseline"/>
              <w:rPr>
                <w:rFonts w:eastAsia="Times New Roman" w:cs="Calibri"/>
                <w:color w:val="000000"/>
                <w:lang w:eastAsia="en-AU"/>
              </w:rPr>
            </w:pPr>
          </w:p>
        </w:tc>
        <w:tc>
          <w:tcPr>
            <w:tcW w:w="224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4F2B8BB9" w14:textId="77777777" w:rsidR="00513ED4" w:rsidRDefault="00513ED4" w:rsidP="00590CA9">
            <w:pPr>
              <w:spacing w:after="0" w:line="240" w:lineRule="auto"/>
              <w:textAlignment w:val="baseline"/>
              <w:rPr>
                <w:rFonts w:eastAsia="Times New Roman" w:cs="Calibri"/>
                <w:color w:val="000000"/>
                <w:lang w:eastAsia="en-AU"/>
              </w:rPr>
            </w:pPr>
          </w:p>
        </w:tc>
      </w:tr>
      <w:tr w:rsidR="00513ED4" w14:paraId="11388581" w14:textId="77777777" w:rsidTr="00590CA9">
        <w:trPr>
          <w:trHeight w:val="23"/>
        </w:trPr>
        <w:tc>
          <w:tcPr>
            <w:tcW w:w="212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vAlign w:val="center"/>
          </w:tcPr>
          <w:p w14:paraId="03953AB7" w14:textId="77777777" w:rsidR="00513ED4" w:rsidRDefault="00513ED4" w:rsidP="00590CA9">
            <w:pPr>
              <w:spacing w:after="0" w:line="240" w:lineRule="auto"/>
              <w:textAlignment w:val="baseline"/>
              <w:rPr>
                <w:rFonts w:eastAsia="Times New Roman" w:cs="Calibri"/>
                <w:color w:val="000000"/>
                <w:lang w:eastAsia="en-AU"/>
              </w:rPr>
            </w:pPr>
            <w:r>
              <w:rPr>
                <w:rFonts w:eastAsia="Times New Roman" w:cs="Calibri"/>
                <w:color w:val="000000"/>
                <w:lang w:eastAsia="en-AU"/>
              </w:rPr>
              <w:t>Saturday</w:t>
            </w:r>
          </w:p>
        </w:tc>
        <w:tc>
          <w:tcPr>
            <w:tcW w:w="4841"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0EFA2F0A" w14:textId="77777777" w:rsidR="00513ED4" w:rsidRDefault="00513ED4" w:rsidP="00590CA9">
            <w:pPr>
              <w:spacing w:after="0" w:line="240" w:lineRule="auto"/>
              <w:textAlignment w:val="baseline"/>
              <w:rPr>
                <w:rFonts w:eastAsia="Times New Roman" w:cs="Calibri"/>
                <w:color w:val="000000"/>
                <w:lang w:eastAsia="en-AU"/>
              </w:rPr>
            </w:pPr>
          </w:p>
        </w:tc>
        <w:tc>
          <w:tcPr>
            <w:tcW w:w="224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2EEB3AB9" w14:textId="77777777" w:rsidR="00513ED4" w:rsidRDefault="00513ED4" w:rsidP="00590CA9">
            <w:pPr>
              <w:spacing w:after="0" w:line="240" w:lineRule="auto"/>
              <w:textAlignment w:val="baseline"/>
              <w:rPr>
                <w:rFonts w:eastAsia="Times New Roman" w:cs="Calibri"/>
                <w:color w:val="000000"/>
                <w:lang w:eastAsia="en-AU"/>
              </w:rPr>
            </w:pPr>
          </w:p>
        </w:tc>
      </w:tr>
      <w:tr w:rsidR="00513ED4" w14:paraId="5AF8B325" w14:textId="77777777" w:rsidTr="00590CA9">
        <w:trPr>
          <w:trHeight w:val="23"/>
        </w:trPr>
        <w:tc>
          <w:tcPr>
            <w:tcW w:w="2127"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vAlign w:val="center"/>
          </w:tcPr>
          <w:p w14:paraId="4066657A" w14:textId="77777777" w:rsidR="00513ED4" w:rsidRDefault="00513ED4" w:rsidP="00590CA9">
            <w:pPr>
              <w:spacing w:after="0" w:line="240" w:lineRule="auto"/>
              <w:textAlignment w:val="baseline"/>
              <w:rPr>
                <w:rFonts w:eastAsia="Times New Roman" w:cs="Calibri"/>
                <w:color w:val="000000"/>
                <w:lang w:eastAsia="en-AU"/>
              </w:rPr>
            </w:pPr>
            <w:r>
              <w:rPr>
                <w:rFonts w:eastAsia="Times New Roman" w:cs="Calibri"/>
                <w:color w:val="000000"/>
                <w:lang w:eastAsia="en-AU"/>
              </w:rPr>
              <w:t>Sunday</w:t>
            </w:r>
          </w:p>
        </w:tc>
        <w:tc>
          <w:tcPr>
            <w:tcW w:w="4841"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334FDB54" w14:textId="77777777" w:rsidR="00513ED4" w:rsidRDefault="00513ED4" w:rsidP="00590CA9">
            <w:pPr>
              <w:spacing w:after="0" w:line="240" w:lineRule="auto"/>
              <w:textAlignment w:val="baseline"/>
              <w:rPr>
                <w:rFonts w:eastAsia="Times New Roman" w:cs="Calibri"/>
                <w:color w:val="000000"/>
                <w:lang w:eastAsia="en-AU"/>
              </w:rPr>
            </w:pPr>
          </w:p>
        </w:tc>
        <w:tc>
          <w:tcPr>
            <w:tcW w:w="224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199DEF79" w14:textId="77777777" w:rsidR="00513ED4" w:rsidRDefault="00513ED4" w:rsidP="00590CA9">
            <w:pPr>
              <w:spacing w:after="0" w:line="240" w:lineRule="auto"/>
              <w:textAlignment w:val="baseline"/>
              <w:rPr>
                <w:rFonts w:eastAsia="Times New Roman" w:cs="Calibri"/>
                <w:color w:val="000000"/>
                <w:lang w:eastAsia="en-AU"/>
              </w:rPr>
            </w:pPr>
          </w:p>
        </w:tc>
      </w:tr>
      <w:tr w:rsidR="00513ED4" w14:paraId="5252C816" w14:textId="77777777" w:rsidTr="00590CA9">
        <w:trPr>
          <w:trHeight w:val="413"/>
        </w:trPr>
        <w:tc>
          <w:tcPr>
            <w:tcW w:w="2127" w:type="dxa"/>
            <w:tcBorders>
              <w:top w:val="single" w:sz="18" w:space="0" w:color="FFFFFF"/>
              <w:left w:val="single" w:sz="18" w:space="0" w:color="FFFFFF"/>
              <w:bottom w:val="single" w:sz="18" w:space="0" w:color="FFFFFF"/>
              <w:right w:val="single" w:sz="18" w:space="0" w:color="FFFFFF"/>
            </w:tcBorders>
            <w:shd w:val="clear" w:color="auto" w:fill="FFFFFF" w:themeFill="background1"/>
            <w:tcMar>
              <w:top w:w="57" w:type="dxa"/>
              <w:left w:w="113" w:type="dxa"/>
              <w:bottom w:w="57" w:type="dxa"/>
              <w:right w:w="57" w:type="dxa"/>
            </w:tcMar>
          </w:tcPr>
          <w:p w14:paraId="11FD8981" w14:textId="77777777" w:rsidR="00513ED4" w:rsidRDefault="00513ED4" w:rsidP="00590CA9">
            <w:pPr>
              <w:spacing w:after="0" w:line="240" w:lineRule="auto"/>
              <w:textAlignment w:val="baseline"/>
              <w:rPr>
                <w:rFonts w:eastAsia="Times New Roman" w:cs="Calibri"/>
                <w:color w:val="000000"/>
                <w:lang w:eastAsia="en-AU"/>
              </w:rPr>
            </w:pPr>
          </w:p>
        </w:tc>
        <w:tc>
          <w:tcPr>
            <w:tcW w:w="4841"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vAlign w:val="center"/>
          </w:tcPr>
          <w:p w14:paraId="4690E564" w14:textId="77777777" w:rsidR="00513ED4" w:rsidRDefault="00513ED4" w:rsidP="00590CA9">
            <w:pPr>
              <w:spacing w:after="0" w:line="240" w:lineRule="auto"/>
              <w:jc w:val="right"/>
              <w:textAlignment w:val="baseline"/>
              <w:rPr>
                <w:rFonts w:eastAsia="Times New Roman" w:cs="Calibri"/>
                <w:color w:val="000000"/>
                <w:lang w:eastAsia="en-AU"/>
              </w:rPr>
            </w:pPr>
            <w:r>
              <w:rPr>
                <w:rFonts w:eastAsia="Times New Roman" w:cs="Calibri"/>
                <w:color w:val="000000"/>
                <w:lang w:eastAsia="en-AU"/>
              </w:rPr>
              <w:t>Total</w:t>
            </w:r>
          </w:p>
        </w:tc>
        <w:tc>
          <w:tcPr>
            <w:tcW w:w="2246" w:type="dxa"/>
            <w:tcBorders>
              <w:top w:val="single" w:sz="18" w:space="0" w:color="FFFFFF"/>
              <w:left w:val="single" w:sz="18" w:space="0" w:color="FFFFFF"/>
              <w:bottom w:val="single" w:sz="18" w:space="0" w:color="FFFFFF"/>
              <w:right w:val="single" w:sz="18" w:space="0" w:color="FFFFFF"/>
            </w:tcBorders>
            <w:shd w:val="clear" w:color="auto" w:fill="F2F2F2"/>
            <w:tcMar>
              <w:top w:w="57" w:type="dxa"/>
              <w:left w:w="113" w:type="dxa"/>
              <w:bottom w:w="57" w:type="dxa"/>
              <w:right w:w="57" w:type="dxa"/>
            </w:tcMar>
          </w:tcPr>
          <w:p w14:paraId="3FBD0AC4" w14:textId="77777777" w:rsidR="00513ED4" w:rsidRDefault="00513ED4" w:rsidP="00590CA9">
            <w:pPr>
              <w:spacing w:after="0" w:line="240" w:lineRule="auto"/>
              <w:textAlignment w:val="baseline"/>
              <w:rPr>
                <w:rFonts w:eastAsia="Times New Roman" w:cs="Calibri"/>
                <w:color w:val="000000"/>
                <w:lang w:eastAsia="en-AU"/>
              </w:rPr>
            </w:pPr>
          </w:p>
        </w:tc>
      </w:tr>
    </w:tbl>
    <w:p w14:paraId="4CD2C763" w14:textId="77777777" w:rsidR="00513ED4" w:rsidRPr="006D2328" w:rsidRDefault="00513ED4" w:rsidP="00513ED4">
      <w:pPr>
        <w:spacing w:after="0"/>
        <w:rPr>
          <w:rFonts w:asciiTheme="minorHAnsi" w:hAnsiTheme="minorHAnsi" w:cstheme="minorHAnsi"/>
        </w:rPr>
      </w:pPr>
    </w:p>
    <w:p w14:paraId="4D38012C" w14:textId="77777777" w:rsidR="00513ED4" w:rsidRDefault="00513ED4" w:rsidP="00513ED4">
      <w:pPr>
        <w:spacing w:after="0"/>
        <w:rPr>
          <w:rFonts w:asciiTheme="minorHAnsi" w:hAnsiTheme="minorHAnsi" w:cstheme="minorHAnsi"/>
        </w:rPr>
      </w:pPr>
    </w:p>
    <w:p w14:paraId="7891D783" w14:textId="77777777" w:rsidR="00513ED4" w:rsidRPr="006D2328" w:rsidRDefault="00513ED4" w:rsidP="00513ED4">
      <w:pPr>
        <w:spacing w:after="0"/>
        <w:rPr>
          <w:rFonts w:asciiTheme="minorHAnsi" w:hAnsiTheme="minorHAnsi" w:cstheme="minorHAnsi"/>
        </w:rPr>
      </w:pPr>
      <w:r>
        <w:rPr>
          <w:rFonts w:asciiTheme="minorHAnsi" w:hAnsiTheme="minorHAnsi" w:cstheme="minorHAnsi"/>
        </w:rPr>
        <w:t>After completing the activity students will</w:t>
      </w:r>
      <w:r w:rsidRPr="006D2328">
        <w:rPr>
          <w:rFonts w:asciiTheme="minorHAnsi" w:hAnsiTheme="minorHAnsi" w:cstheme="minorHAnsi"/>
        </w:rPr>
        <w:t xml:space="preserve"> respond to the following:</w:t>
      </w:r>
    </w:p>
    <w:p w14:paraId="0E05B753" w14:textId="77777777" w:rsidR="00513ED4" w:rsidRDefault="00513ED4" w:rsidP="00513ED4">
      <w:pPr>
        <w:numPr>
          <w:ilvl w:val="0"/>
          <w:numId w:val="30"/>
        </w:numPr>
        <w:spacing w:after="0"/>
        <w:rPr>
          <w:rFonts w:asciiTheme="minorHAnsi" w:hAnsiTheme="minorHAnsi" w:cstheme="minorHAnsi"/>
        </w:rPr>
      </w:pPr>
      <w:r>
        <w:rPr>
          <w:rFonts w:asciiTheme="minorHAnsi" w:hAnsiTheme="minorHAnsi" w:cstheme="minorHAnsi"/>
        </w:rPr>
        <w:t xml:space="preserve">What is your daily sugar intake (from sugary drinks)? </w:t>
      </w:r>
    </w:p>
    <w:p w14:paraId="0C56B303" w14:textId="77777777" w:rsidR="00513ED4" w:rsidRPr="00FE3E46" w:rsidRDefault="00513ED4" w:rsidP="00513ED4">
      <w:pPr>
        <w:numPr>
          <w:ilvl w:val="0"/>
          <w:numId w:val="30"/>
        </w:numPr>
        <w:spacing w:after="0"/>
        <w:rPr>
          <w:rFonts w:asciiTheme="minorHAnsi" w:hAnsiTheme="minorHAnsi" w:cstheme="minorHAnsi"/>
        </w:rPr>
      </w:pPr>
      <w:r>
        <w:rPr>
          <w:rFonts w:asciiTheme="minorHAnsi" w:hAnsiTheme="minorHAnsi" w:cstheme="minorHAnsi"/>
        </w:rPr>
        <w:t>D</w:t>
      </w:r>
      <w:r w:rsidRPr="00FE3E46">
        <w:rPr>
          <w:rFonts w:asciiTheme="minorHAnsi" w:hAnsiTheme="minorHAnsi" w:cstheme="minorHAnsi"/>
        </w:rPr>
        <w:t xml:space="preserve">o you think sugar is a huge part of your diet? </w:t>
      </w:r>
      <w:r>
        <w:rPr>
          <w:rFonts w:asciiTheme="minorHAnsi" w:hAnsiTheme="minorHAnsi" w:cstheme="minorHAnsi"/>
        </w:rPr>
        <w:t>Explain.</w:t>
      </w:r>
    </w:p>
    <w:p w14:paraId="751E34FB" w14:textId="77777777" w:rsidR="00513ED4" w:rsidRPr="00B87D1D" w:rsidRDefault="00513ED4" w:rsidP="00513ED4">
      <w:pPr>
        <w:numPr>
          <w:ilvl w:val="0"/>
          <w:numId w:val="30"/>
        </w:numPr>
        <w:spacing w:after="0"/>
        <w:rPr>
          <w:rFonts w:asciiTheme="minorHAnsi" w:hAnsiTheme="minorHAnsi" w:cstheme="minorHAnsi"/>
        </w:rPr>
      </w:pPr>
      <w:r w:rsidRPr="00B87D1D">
        <w:rPr>
          <w:rFonts w:asciiTheme="minorHAnsi" w:hAnsiTheme="minorHAnsi" w:cstheme="minorHAnsi"/>
        </w:rPr>
        <w:t>What was surprising about the results?</w:t>
      </w:r>
    </w:p>
    <w:p w14:paraId="22E3788C" w14:textId="77777777" w:rsidR="00513ED4" w:rsidRPr="005B0D7E" w:rsidRDefault="00513ED4" w:rsidP="00513ED4">
      <w:pPr>
        <w:pStyle w:val="ListParagraph"/>
        <w:numPr>
          <w:ilvl w:val="0"/>
          <w:numId w:val="31"/>
        </w:numPr>
        <w:spacing w:after="0"/>
        <w:rPr>
          <w:rFonts w:asciiTheme="minorHAnsi" w:hAnsiTheme="minorHAnsi" w:cstheme="minorHAnsi"/>
        </w:rPr>
      </w:pPr>
      <w:r>
        <w:rPr>
          <w:rFonts w:asciiTheme="minorHAnsi" w:hAnsiTheme="minorHAnsi" w:cstheme="minorHAnsi"/>
        </w:rPr>
        <w:t xml:space="preserve">How could you </w:t>
      </w:r>
      <w:r w:rsidRPr="006D2328">
        <w:rPr>
          <w:rFonts w:asciiTheme="minorHAnsi" w:hAnsiTheme="minorHAnsi" w:cstheme="minorHAnsi"/>
        </w:rPr>
        <w:t xml:space="preserve">reduce </w:t>
      </w:r>
      <w:r>
        <w:rPr>
          <w:rFonts w:asciiTheme="minorHAnsi" w:hAnsiTheme="minorHAnsi" w:cstheme="minorHAnsi"/>
        </w:rPr>
        <w:t>your</w:t>
      </w:r>
      <w:r w:rsidRPr="006D2328">
        <w:rPr>
          <w:rFonts w:asciiTheme="minorHAnsi" w:hAnsiTheme="minorHAnsi" w:cstheme="minorHAnsi"/>
        </w:rPr>
        <w:t xml:space="preserve"> sugary drink intake?</w:t>
      </w:r>
      <w:r>
        <w:rPr>
          <w:rFonts w:asciiTheme="minorHAnsi" w:hAnsiTheme="minorHAnsi" w:cstheme="minorHAnsi"/>
        </w:rPr>
        <w:t xml:space="preserve"> </w:t>
      </w:r>
      <w:r w:rsidRPr="005B0D7E">
        <w:rPr>
          <w:rFonts w:asciiTheme="minorHAnsi" w:hAnsiTheme="minorHAnsi" w:cstheme="minorHAnsi"/>
        </w:rPr>
        <w:t>What are some healthier alternatives?</w:t>
      </w:r>
    </w:p>
    <w:p w14:paraId="0B9453FA" w14:textId="77777777" w:rsidR="00513ED4" w:rsidRDefault="00513ED4" w:rsidP="00513ED4">
      <w:pPr>
        <w:spacing w:after="0"/>
        <w:rPr>
          <w:rFonts w:asciiTheme="minorHAnsi" w:hAnsiTheme="minorHAnsi" w:cstheme="minorHAnsi"/>
        </w:rPr>
      </w:pPr>
    </w:p>
    <w:p w14:paraId="54664B60" w14:textId="77777777" w:rsidR="00513ED4" w:rsidRPr="005B0D7E" w:rsidRDefault="00513ED4" w:rsidP="00513ED4">
      <w:pPr>
        <w:spacing w:after="0"/>
        <w:rPr>
          <w:rFonts w:ascii="Calibri Light" w:eastAsia="Times New Roman" w:hAnsi="Calibri Light" w:cs="Calibri Light"/>
          <w:b/>
          <w:bCs/>
          <w:color w:val="002060"/>
          <w:sz w:val="24"/>
          <w:szCs w:val="24"/>
          <w:lang w:eastAsia="en-AU"/>
        </w:rPr>
      </w:pPr>
      <w:r w:rsidRPr="005B0D7E">
        <w:rPr>
          <w:rFonts w:ascii="Calibri Light" w:eastAsia="Times New Roman" w:hAnsi="Calibri Light" w:cs="Calibri Light"/>
          <w:b/>
          <w:bCs/>
          <w:color w:val="002060"/>
          <w:sz w:val="24"/>
          <w:szCs w:val="24"/>
          <w:lang w:eastAsia="en-AU"/>
        </w:rPr>
        <w:t>Choose a project</w:t>
      </w:r>
    </w:p>
    <w:p w14:paraId="73668C7F" w14:textId="77777777" w:rsidR="00513ED4" w:rsidRPr="005B0D7E" w:rsidRDefault="00513ED4" w:rsidP="00513ED4">
      <w:pPr>
        <w:pStyle w:val="ListParagraph"/>
        <w:numPr>
          <w:ilvl w:val="0"/>
          <w:numId w:val="31"/>
        </w:numPr>
        <w:spacing w:after="0"/>
        <w:rPr>
          <w:rFonts w:asciiTheme="minorHAnsi" w:hAnsiTheme="minorHAnsi" w:cstheme="minorHAnsi"/>
        </w:rPr>
      </w:pPr>
      <w:r w:rsidRPr="007A69FD">
        <w:rPr>
          <w:rFonts w:asciiTheme="minorHAnsi" w:hAnsiTheme="minorHAnsi" w:cstheme="minorHAnsi"/>
          <w:b/>
          <w:bCs/>
        </w:rPr>
        <w:t>Campaign –</w:t>
      </w:r>
      <w:r w:rsidRPr="005B0D7E">
        <w:rPr>
          <w:rFonts w:asciiTheme="minorHAnsi" w:hAnsiTheme="minorHAnsi" w:cstheme="minorHAnsi"/>
        </w:rPr>
        <w:t xml:space="preserve"> Educate kids about </w:t>
      </w:r>
      <w:r>
        <w:rPr>
          <w:rFonts w:asciiTheme="minorHAnsi" w:hAnsiTheme="minorHAnsi" w:cstheme="minorHAnsi"/>
        </w:rPr>
        <w:t xml:space="preserve">how much sugar is in some drinks and the </w:t>
      </w:r>
      <w:r w:rsidRPr="005B0D7E">
        <w:rPr>
          <w:rFonts w:asciiTheme="minorHAnsi" w:hAnsiTheme="minorHAnsi" w:cstheme="minorHAnsi"/>
        </w:rPr>
        <w:t>effects</w:t>
      </w:r>
      <w:r>
        <w:rPr>
          <w:rFonts w:asciiTheme="minorHAnsi" w:hAnsiTheme="minorHAnsi" w:cstheme="minorHAnsi"/>
        </w:rPr>
        <w:t xml:space="preserve"> of sugary drinks on the body</w:t>
      </w:r>
      <w:r w:rsidRPr="005B0D7E">
        <w:rPr>
          <w:rFonts w:asciiTheme="minorHAnsi" w:hAnsiTheme="minorHAnsi" w:cstheme="minorHAnsi"/>
        </w:rPr>
        <w:t>.</w:t>
      </w:r>
      <w:r>
        <w:rPr>
          <w:rFonts w:asciiTheme="minorHAnsi" w:hAnsiTheme="minorHAnsi" w:cstheme="minorHAnsi"/>
        </w:rPr>
        <w:t xml:space="preserve"> Your campaign will focus on encouraging kids to drink more water. Think of some fun water related games to include in your campaign (bottle flip competition, sponge relay races or water balloon spoon race). Or design a campaign to save kids teeth and their money by promoting alternatives to sugary drinks like – water flavoured with strawberries, mint or lemon slices; or milk blended with frozen fruit. </w:t>
      </w:r>
    </w:p>
    <w:p w14:paraId="4028D02F" w14:textId="77777777" w:rsidR="00513ED4" w:rsidRPr="005B0D7E" w:rsidRDefault="00513ED4" w:rsidP="00513ED4">
      <w:pPr>
        <w:pStyle w:val="ListParagraph"/>
        <w:numPr>
          <w:ilvl w:val="0"/>
          <w:numId w:val="31"/>
        </w:numPr>
        <w:spacing w:after="0"/>
        <w:rPr>
          <w:rFonts w:asciiTheme="minorHAnsi" w:hAnsiTheme="minorHAnsi" w:cstheme="minorHAnsi"/>
        </w:rPr>
      </w:pPr>
      <w:r w:rsidRPr="007A69FD">
        <w:rPr>
          <w:rFonts w:asciiTheme="minorHAnsi" w:hAnsiTheme="minorHAnsi" w:cstheme="minorHAnsi"/>
          <w:b/>
          <w:bCs/>
        </w:rPr>
        <w:t>Is juicing good for you? –</w:t>
      </w:r>
      <w:r w:rsidRPr="005B0D7E">
        <w:rPr>
          <w:rFonts w:asciiTheme="minorHAnsi" w:hAnsiTheme="minorHAnsi" w:cstheme="minorHAnsi"/>
        </w:rPr>
        <w:t xml:space="preserve"> Compare the sugar content in a glass of orange juice and an orange. Experiment in the classroom. How many oranges are</w:t>
      </w:r>
      <w:r>
        <w:rPr>
          <w:rFonts w:asciiTheme="minorHAnsi" w:hAnsiTheme="minorHAnsi" w:cstheme="minorHAnsi"/>
        </w:rPr>
        <w:t xml:space="preserve"> used to make </w:t>
      </w:r>
      <w:r w:rsidRPr="005B0D7E">
        <w:rPr>
          <w:rFonts w:asciiTheme="minorHAnsi" w:hAnsiTheme="minorHAnsi" w:cstheme="minorHAnsi"/>
        </w:rPr>
        <w:t>a glass of juice? Analyse the results and make recommendations</w:t>
      </w:r>
      <w:r>
        <w:rPr>
          <w:rFonts w:asciiTheme="minorHAnsi" w:hAnsiTheme="minorHAnsi" w:cstheme="minorHAnsi"/>
        </w:rPr>
        <w:t>.</w:t>
      </w:r>
    </w:p>
    <w:p w14:paraId="78C77236" w14:textId="77777777" w:rsidR="00513ED4" w:rsidRPr="005B0D7E" w:rsidRDefault="00513ED4" w:rsidP="00513ED4">
      <w:pPr>
        <w:pStyle w:val="ListParagraph"/>
        <w:numPr>
          <w:ilvl w:val="0"/>
          <w:numId w:val="31"/>
        </w:numPr>
        <w:spacing w:after="0"/>
        <w:rPr>
          <w:rFonts w:asciiTheme="minorHAnsi" w:hAnsiTheme="minorHAnsi" w:cstheme="minorHAnsi"/>
        </w:rPr>
      </w:pPr>
      <w:r w:rsidRPr="007A69FD">
        <w:rPr>
          <w:rFonts w:asciiTheme="minorHAnsi" w:hAnsiTheme="minorHAnsi" w:cstheme="minorHAnsi"/>
          <w:b/>
          <w:bCs/>
        </w:rPr>
        <w:t>Classroom experiment –</w:t>
      </w:r>
      <w:r w:rsidRPr="005B0D7E">
        <w:rPr>
          <w:rFonts w:asciiTheme="minorHAnsi" w:hAnsiTheme="minorHAnsi" w:cstheme="minorHAnsi"/>
        </w:rPr>
        <w:t xml:space="preserve"> What impact do different drinks have on your teeth? Conduct this </w:t>
      </w:r>
      <w:hyperlink r:id="rId20" w:history="1">
        <w:r w:rsidRPr="00B06B7C">
          <w:rPr>
            <w:rStyle w:val="Hyperlink"/>
            <w:rFonts w:asciiTheme="minorHAnsi" w:hAnsiTheme="minorHAnsi" w:cstheme="minorHAnsi"/>
          </w:rPr>
          <w:t>fun and simple experiment</w:t>
        </w:r>
      </w:hyperlink>
      <w:r w:rsidRPr="005B0D7E">
        <w:rPr>
          <w:rFonts w:asciiTheme="minorHAnsi" w:hAnsiTheme="minorHAnsi" w:cstheme="minorHAnsi"/>
        </w:rPr>
        <w:t xml:space="preserve"> in your classroom with water, juice, cola and eggshells.</w:t>
      </w:r>
    </w:p>
    <w:p w14:paraId="16758B57" w14:textId="77777777" w:rsidR="00513ED4" w:rsidRDefault="00513ED4" w:rsidP="00513ED4">
      <w:pPr>
        <w:pStyle w:val="Heading1"/>
        <w:spacing w:line="276" w:lineRule="auto"/>
        <w:rPr>
          <w:lang w:val="en-AU"/>
        </w:rPr>
      </w:pPr>
      <w:r>
        <w:rPr>
          <w:noProof/>
        </w:rPr>
        <w:lastRenderedPageBreak/>
        <w:drawing>
          <wp:anchor distT="0" distB="0" distL="114300" distR="114300" simplePos="0" relativeHeight="251670533" behindDoc="1" locked="0" layoutInCell="1" allowOverlap="1" wp14:anchorId="43FACE9A" wp14:editId="07D4B135">
            <wp:simplePos x="0" y="0"/>
            <wp:positionH relativeFrom="margin">
              <wp:posOffset>4298950</wp:posOffset>
            </wp:positionH>
            <wp:positionV relativeFrom="paragraph">
              <wp:posOffset>76200</wp:posOffset>
            </wp:positionV>
            <wp:extent cx="1704975" cy="1704975"/>
            <wp:effectExtent l="0" t="0" r="0" b="0"/>
            <wp:wrapTight wrapText="bothSides">
              <wp:wrapPolygon edited="0">
                <wp:start x="4344" y="1207"/>
                <wp:lineTo x="2896" y="1931"/>
                <wp:lineTo x="483" y="4344"/>
                <wp:lineTo x="241" y="6275"/>
                <wp:lineTo x="241" y="9171"/>
                <wp:lineTo x="1207" y="13274"/>
                <wp:lineTo x="1207" y="13998"/>
                <wp:lineTo x="4344" y="17135"/>
                <wp:lineTo x="14239" y="19790"/>
                <wp:lineTo x="14480" y="20273"/>
                <wp:lineTo x="16411" y="20273"/>
                <wp:lineTo x="17377" y="19790"/>
                <wp:lineTo x="19066" y="18101"/>
                <wp:lineTo x="19066" y="17135"/>
                <wp:lineTo x="20997" y="13274"/>
                <wp:lineTo x="21479" y="9412"/>
                <wp:lineTo x="20997" y="3379"/>
                <wp:lineTo x="17618" y="1931"/>
                <wp:lineTo x="12067" y="1207"/>
                <wp:lineTo x="4344" y="1207"/>
              </wp:wrapPolygon>
            </wp:wrapTight>
            <wp:docPr id="1035283049" name="Picture 1035283049" descr="A picture containing heart, creativit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heart, creativity&#10;&#10;Description automatically generated"/>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704975" cy="1704975"/>
                    </a:xfrm>
                    <a:prstGeom prst="rect">
                      <a:avLst/>
                    </a:prstGeom>
                    <a:noFill/>
                  </pic:spPr>
                </pic:pic>
              </a:graphicData>
            </a:graphic>
            <wp14:sizeRelH relativeFrom="margin">
              <wp14:pctWidth>0</wp14:pctWidth>
            </wp14:sizeRelH>
            <wp14:sizeRelV relativeFrom="margin">
              <wp14:pctHeight>0</wp14:pctHeight>
            </wp14:sizeRelV>
          </wp:anchor>
        </w:drawing>
      </w:r>
      <w:r w:rsidRPr="0084393B">
        <w:t>Activity</w:t>
      </w:r>
      <w:r>
        <w:rPr>
          <w:lang w:val="en-AU"/>
        </w:rPr>
        <w:t>: Public opinion</w:t>
      </w:r>
    </w:p>
    <w:p w14:paraId="366F36B0" w14:textId="77777777" w:rsidR="00513ED4" w:rsidRPr="00281CD7" w:rsidRDefault="00513ED4" w:rsidP="00513ED4">
      <w:pPr>
        <w:spacing w:after="0"/>
        <w:rPr>
          <w:rFonts w:cs="Calibri"/>
        </w:rPr>
      </w:pPr>
      <w:r>
        <w:rPr>
          <w:noProof/>
        </w:rPr>
        <mc:AlternateContent>
          <mc:Choice Requires="wps">
            <w:drawing>
              <wp:anchor distT="45720" distB="45720" distL="114300" distR="114300" simplePos="0" relativeHeight="251671557" behindDoc="0" locked="0" layoutInCell="1" allowOverlap="1" wp14:anchorId="059EE7C5" wp14:editId="3C2E15CE">
                <wp:simplePos x="0" y="0"/>
                <wp:positionH relativeFrom="margin">
                  <wp:posOffset>4385310</wp:posOffset>
                </wp:positionH>
                <wp:positionV relativeFrom="paragraph">
                  <wp:posOffset>83185</wp:posOffset>
                </wp:positionV>
                <wp:extent cx="1495425" cy="923925"/>
                <wp:effectExtent l="0" t="0" r="0" b="0"/>
                <wp:wrapNone/>
                <wp:docPr id="983903679"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95425" cy="923925"/>
                        </a:xfrm>
                        <a:prstGeom prst="rect">
                          <a:avLst/>
                        </a:prstGeom>
                        <a:noFill/>
                        <a:ln w="9525">
                          <a:noFill/>
                          <a:miter lim="800000"/>
                          <a:headEnd/>
                          <a:tailEnd/>
                        </a:ln>
                      </wps:spPr>
                      <wps:txbx>
                        <w:txbxContent>
                          <w:p w14:paraId="4EB16A26" w14:textId="77777777" w:rsidR="00513ED4" w:rsidRPr="00335844" w:rsidRDefault="00513ED4" w:rsidP="00513ED4">
                            <w:pPr>
                              <w:spacing w:after="0" w:line="240" w:lineRule="auto"/>
                              <w:jc w:val="center"/>
                              <w:rPr>
                                <w:color w:val="000000" w:themeColor="text1"/>
                                <w:sz w:val="24"/>
                                <w:szCs w:val="24"/>
                              </w:rPr>
                            </w:pPr>
                            <w:r>
                              <w:rPr>
                                <w:color w:val="000000" w:themeColor="text1"/>
                                <w:sz w:val="24"/>
                                <w:szCs w:val="24"/>
                              </w:rPr>
                              <w:t xml:space="preserve">Do you think there should be a tax on sugary drinks? Why or why not? </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59EE7C5" id="Text Box 5" o:spid="_x0000_s1028" type="#_x0000_t202" style="position:absolute;margin-left:345.3pt;margin-top:6.55pt;width:117.75pt;height:72.75pt;z-index:251671557;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YEgm+AEAANQDAAAOAAAAZHJzL2Uyb0RvYy54bWysU8tu2zAQvBfoPxC815Jdu40Fy0GaNEWB&#10;9AEk/QCaoiyiJJdd0pbcr8+SchwjuRXVgVhqydmd2eHqcrCG7RUGDa7m00nJmXISGu22Nf/1cPvu&#10;grMQhWuEAadqflCBX67fvln1vlIz6MA0ChmBuFD1vuZdjL4qiiA7ZUWYgFeOki2gFZG2uC0aFD2h&#10;W1PMyvJD0QM2HkGqEOjvzZjk64zftkrGH20bVGSm5tRbzCvmdZPWYr0S1RaF77Q8tiH+oQsrtKOi&#10;J6gbEQXboX4FZbVECNDGiQRbQNtqqTIHYjMtX7C574RXmQuJE/xJpvD/YOX3/b3/iSwOn2CgAWYS&#10;wd+B/B2Yg+tOuK26QoS+U6KhwtMkWdH7UB2vJqlDFRLIpv8GDQ1Z7CJkoKFFm1QhnozQaQCHk+hq&#10;iEymkvPlYj5bcCYpt5y9X1KcSojq6bbHEL8osCwFNUcaakYX+7sQx6NPR1IxB7famDxY41hPoAuC&#10;fJGxOpLvjLY1vyjTNzohkfzsmnw5Cm3GmHox7sg6ER0px2EzMN3UPPebRNhAcyAZEEab0bOgoAP8&#10;y1lPFqt5+LMTqDgzXx1JuZzO58mTeTNffJzRBs8zm/OMcJKgah45G8PrmH08ErsiyVud1Xju5Ngy&#10;WSfrebR58ub5Pp96fozrRwAAAP//AwBQSwMEFAAGAAgAAAAhAJUGEeTeAAAACgEAAA8AAABkcnMv&#10;ZG93bnJldi54bWxMj81OwzAQhO9IfQdrK3Gjdgu1mhCnqoq4gig/Ejc33iYR8TqK3Sa8PcsJbrs7&#10;o9lviu3kO3HBIbaBDCwXCgRSFVxLtYG318ebDYiYLDnbBUID3xhhW86uCpu7MNILXg6pFhxCMbcG&#10;mpT6XMpYNehtXIQeibVTGLxNvA61dIMdOdx3cqWUlt62xB8a2+O+werrcPYG3p9Onx936rl+8Ot+&#10;DJOS5DNpzPV82t2DSDilPzP84jM6lMx0DGdyUXQGdKY0W1m4XYJgQ7bSPBz5sN5okGUh/1cofwAA&#10;AP//AwBQSwECLQAUAAYACAAAACEAtoM4kv4AAADhAQAAEwAAAAAAAAAAAAAAAAAAAAAAW0NvbnRl&#10;bnRfVHlwZXNdLnhtbFBLAQItABQABgAIAAAAIQA4/SH/1gAAAJQBAAALAAAAAAAAAAAAAAAAAC8B&#10;AABfcmVscy8ucmVsc1BLAQItABQABgAIAAAAIQArYEgm+AEAANQDAAAOAAAAAAAAAAAAAAAAAC4C&#10;AABkcnMvZTJvRG9jLnhtbFBLAQItABQABgAIAAAAIQCVBhHk3gAAAAoBAAAPAAAAAAAAAAAAAAAA&#10;AFIEAABkcnMvZG93bnJldi54bWxQSwUGAAAAAAQABADzAAAAXQUAAAAA&#10;" filled="f" stroked="f">
                <v:textbox>
                  <w:txbxContent>
                    <w:p w14:paraId="4EB16A26" w14:textId="77777777" w:rsidR="00513ED4" w:rsidRPr="00335844" w:rsidRDefault="00513ED4" w:rsidP="00513ED4">
                      <w:pPr>
                        <w:spacing w:after="0" w:line="240" w:lineRule="auto"/>
                        <w:jc w:val="center"/>
                        <w:rPr>
                          <w:color w:val="000000" w:themeColor="text1"/>
                          <w:sz w:val="24"/>
                          <w:szCs w:val="24"/>
                        </w:rPr>
                      </w:pPr>
                      <w:r>
                        <w:rPr>
                          <w:color w:val="000000" w:themeColor="text1"/>
                          <w:sz w:val="24"/>
                          <w:szCs w:val="24"/>
                        </w:rPr>
                        <w:t xml:space="preserve">Do you think there should be a tax on sugary drinks? Why or why not? </w:t>
                      </w:r>
                    </w:p>
                  </w:txbxContent>
                </v:textbox>
                <w10:wrap anchorx="margin"/>
              </v:shape>
            </w:pict>
          </mc:Fallback>
        </mc:AlternateContent>
      </w:r>
      <w:r w:rsidRPr="00281CD7">
        <w:rPr>
          <w:rFonts w:cs="Calibri"/>
          <w:shd w:val="clear" w:color="auto" w:fill="FFFFFF"/>
        </w:rPr>
        <w:t>Students will interview a range of people to find out the different</w:t>
      </w:r>
      <w:r>
        <w:rPr>
          <w:rFonts w:cs="Calibri"/>
          <w:shd w:val="clear" w:color="auto" w:fill="FFFFFF"/>
        </w:rPr>
        <w:t xml:space="preserve"> opinions and</w:t>
      </w:r>
      <w:r w:rsidRPr="00281CD7">
        <w:rPr>
          <w:rFonts w:cs="Calibri"/>
          <w:shd w:val="clear" w:color="auto" w:fill="FFFFFF"/>
        </w:rPr>
        <w:t xml:space="preserve"> feelings people have towards </w:t>
      </w:r>
      <w:r>
        <w:rPr>
          <w:rFonts w:cs="Calibri"/>
          <w:shd w:val="clear" w:color="auto" w:fill="FFFFFF"/>
        </w:rPr>
        <w:t>a sugary drinks tax</w:t>
      </w:r>
      <w:r w:rsidRPr="00281CD7">
        <w:rPr>
          <w:rFonts w:cs="Calibri"/>
          <w:shd w:val="clear" w:color="auto" w:fill="FFFFFF"/>
        </w:rPr>
        <w:t>. Student</w:t>
      </w:r>
      <w:r>
        <w:rPr>
          <w:rFonts w:cs="Calibri"/>
          <w:shd w:val="clear" w:color="auto" w:fill="FFFFFF"/>
        </w:rPr>
        <w:t xml:space="preserve">s </w:t>
      </w:r>
      <w:r w:rsidRPr="00281CD7">
        <w:rPr>
          <w:rFonts w:cs="Calibri"/>
          <w:shd w:val="clear" w:color="auto" w:fill="FFFFFF"/>
        </w:rPr>
        <w:t xml:space="preserve">will use the following as a guide during the interview process: </w:t>
      </w:r>
    </w:p>
    <w:p w14:paraId="6391CC9C" w14:textId="77777777" w:rsidR="00513ED4" w:rsidRPr="00281CD7" w:rsidRDefault="00513ED4" w:rsidP="00513ED4">
      <w:pPr>
        <w:numPr>
          <w:ilvl w:val="0"/>
          <w:numId w:val="29"/>
        </w:numPr>
        <w:spacing w:after="0"/>
        <w:rPr>
          <w:rFonts w:cs="Calibri"/>
        </w:rPr>
      </w:pPr>
      <w:r w:rsidRPr="00281CD7">
        <w:rPr>
          <w:rFonts w:cs="Calibri"/>
        </w:rPr>
        <w:t>Determine who you will interview, for example, family</w:t>
      </w:r>
      <w:r>
        <w:rPr>
          <w:rFonts w:cs="Calibri"/>
        </w:rPr>
        <w:t xml:space="preserve"> and/or</w:t>
      </w:r>
      <w:r w:rsidRPr="00281CD7">
        <w:rPr>
          <w:rFonts w:cs="Calibri"/>
        </w:rPr>
        <w:t xml:space="preserve"> friends.</w:t>
      </w:r>
    </w:p>
    <w:p w14:paraId="6B63723B" w14:textId="77777777" w:rsidR="00513ED4" w:rsidRPr="00281CD7" w:rsidRDefault="00513ED4" w:rsidP="00513ED4">
      <w:pPr>
        <w:numPr>
          <w:ilvl w:val="0"/>
          <w:numId w:val="29"/>
        </w:numPr>
        <w:spacing w:after="0"/>
        <w:rPr>
          <w:rFonts w:cs="Calibri"/>
        </w:rPr>
      </w:pPr>
      <w:r w:rsidRPr="00281CD7">
        <w:rPr>
          <w:rFonts w:cs="Calibri"/>
        </w:rPr>
        <w:t>Prepare for your interview by writing some questions that you will ask your interviewee. Write open-ended questions. Open-ended questions have no right or wrong answer and can’t be answered with a ‘</w:t>
      </w:r>
      <w:proofErr w:type="spellStart"/>
      <w:r w:rsidRPr="00281CD7">
        <w:rPr>
          <w:rFonts w:cs="Calibri"/>
        </w:rPr>
        <w:t>yes’</w:t>
      </w:r>
      <w:proofErr w:type="spellEnd"/>
      <w:r w:rsidRPr="00281CD7">
        <w:rPr>
          <w:rFonts w:cs="Calibri"/>
        </w:rPr>
        <w:t xml:space="preserve"> or ‘no’.</w:t>
      </w:r>
    </w:p>
    <w:p w14:paraId="61224169" w14:textId="77777777" w:rsidR="00513ED4" w:rsidRDefault="00513ED4" w:rsidP="00513ED4">
      <w:pPr>
        <w:numPr>
          <w:ilvl w:val="0"/>
          <w:numId w:val="29"/>
        </w:numPr>
        <w:spacing w:after="0"/>
        <w:rPr>
          <w:rFonts w:cs="Calibri"/>
        </w:rPr>
      </w:pPr>
      <w:r w:rsidRPr="00073259">
        <w:rPr>
          <w:rFonts w:cs="Calibri"/>
        </w:rPr>
        <w:t>Ask if they think</w:t>
      </w:r>
      <w:r>
        <w:rPr>
          <w:rFonts w:cs="Calibri"/>
        </w:rPr>
        <w:t xml:space="preserve"> a tax on sugary drinks is a good idea</w:t>
      </w:r>
      <w:r w:rsidRPr="00073259">
        <w:rPr>
          <w:rFonts w:cs="Calibri"/>
        </w:rPr>
        <w:t xml:space="preserve"> and ask them to explain their answer.</w:t>
      </w:r>
    </w:p>
    <w:p w14:paraId="7A343C45" w14:textId="77777777" w:rsidR="00513ED4" w:rsidRPr="002675F4" w:rsidRDefault="00513ED4" w:rsidP="00513ED4">
      <w:pPr>
        <w:pStyle w:val="ListParagraph"/>
        <w:numPr>
          <w:ilvl w:val="0"/>
          <w:numId w:val="29"/>
        </w:numPr>
        <w:spacing w:after="0"/>
        <w:rPr>
          <w:rFonts w:asciiTheme="minorHAnsi" w:eastAsia="Times New Roman" w:hAnsiTheme="minorHAnsi" w:cstheme="minorHAnsi"/>
        </w:rPr>
      </w:pPr>
      <w:r>
        <w:t xml:space="preserve">Think about ways to record peoples’ responses, written, audio or video. </w:t>
      </w:r>
    </w:p>
    <w:p w14:paraId="40F92F2F" w14:textId="77777777" w:rsidR="00513ED4" w:rsidRDefault="00513ED4" w:rsidP="00513ED4">
      <w:pPr>
        <w:spacing w:after="0"/>
        <w:rPr>
          <w:rFonts w:asciiTheme="minorHAnsi" w:eastAsia="Times New Roman" w:hAnsiTheme="minorHAnsi" w:cstheme="minorHAnsi"/>
          <w:color w:val="000000"/>
        </w:rPr>
      </w:pPr>
    </w:p>
    <w:p w14:paraId="3293EB54" w14:textId="77777777" w:rsidR="00513ED4" w:rsidRPr="00B66CE4" w:rsidRDefault="00513ED4" w:rsidP="00513ED4">
      <w:pPr>
        <w:spacing w:after="0"/>
        <w:rPr>
          <w:rFonts w:asciiTheme="minorHAnsi" w:eastAsia="Times New Roman" w:hAnsiTheme="minorHAnsi" w:cstheme="minorHAnsi"/>
          <w:color w:val="000000"/>
        </w:rPr>
      </w:pPr>
    </w:p>
    <w:p w14:paraId="6FB7B367" w14:textId="77777777" w:rsidR="00513ED4" w:rsidRDefault="00513ED4" w:rsidP="00513ED4">
      <w:pPr>
        <w:spacing w:after="0"/>
        <w:rPr>
          <w:rFonts w:asciiTheme="minorHAnsi" w:hAnsiTheme="minorHAnsi" w:cstheme="minorHAnsi"/>
        </w:rPr>
      </w:pPr>
    </w:p>
    <w:p w14:paraId="756A77F7" w14:textId="77777777" w:rsidR="00513ED4" w:rsidRDefault="00513ED4" w:rsidP="00513ED4">
      <w:pPr>
        <w:pStyle w:val="Heading1"/>
        <w:tabs>
          <w:tab w:val="left" w:pos="7156"/>
        </w:tabs>
        <w:spacing w:line="276" w:lineRule="auto"/>
        <w:rPr>
          <w:lang w:val="en-AU"/>
        </w:rPr>
      </w:pPr>
      <w:r>
        <w:rPr>
          <w:lang w:val="en-AU"/>
        </w:rPr>
        <w:t>BTN Financial Literacy collection</w:t>
      </w:r>
    </w:p>
    <w:p w14:paraId="1089412F" w14:textId="77777777" w:rsidR="00513ED4" w:rsidRDefault="00513ED4" w:rsidP="00513ED4">
      <w:pPr>
        <w:spacing w:after="0"/>
        <w:rPr>
          <w:rFonts w:asciiTheme="minorHAnsi" w:hAnsiTheme="minorHAnsi" w:cstheme="minorHAnsi"/>
        </w:rPr>
      </w:pPr>
      <w:r w:rsidRPr="00CC5FC8">
        <w:rPr>
          <w:rFonts w:asciiTheme="minorHAnsi" w:hAnsiTheme="minorHAnsi" w:cstheme="minorHAnsi"/>
          <w:noProof/>
        </w:rPr>
        <w:drawing>
          <wp:anchor distT="0" distB="0" distL="114300" distR="114300" simplePos="0" relativeHeight="251669509" behindDoc="0" locked="0" layoutInCell="1" allowOverlap="1" wp14:anchorId="4F07643D" wp14:editId="699D6148">
            <wp:simplePos x="0" y="0"/>
            <wp:positionH relativeFrom="margin">
              <wp:align>right</wp:align>
            </wp:positionH>
            <wp:positionV relativeFrom="paragraph">
              <wp:posOffset>12065</wp:posOffset>
            </wp:positionV>
            <wp:extent cx="2880000" cy="1610700"/>
            <wp:effectExtent l="0" t="0" r="0" b="8890"/>
            <wp:wrapSquare wrapText="bothSides"/>
            <wp:docPr id="113589061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5890616" name=""/>
                    <pic:cNvPicPr/>
                  </pic:nvPicPr>
                  <pic:blipFill>
                    <a:blip r:embed="rId22">
                      <a:extLst>
                        <a:ext uri="{BEBA8EAE-BF5A-486C-A8C5-ECC9F3942E4B}">
                          <a14:imgProps xmlns:a14="http://schemas.microsoft.com/office/drawing/2010/main">
                            <a14:imgLayer r:embed="rId23">
                              <a14:imgEffect>
                                <a14:saturation sat="400000"/>
                              </a14:imgEffect>
                            </a14:imgLayer>
                          </a14:imgProps>
                        </a:ext>
                        <a:ext uri="{28A0092B-C50C-407E-A947-70E740481C1C}">
                          <a14:useLocalDpi xmlns:a14="http://schemas.microsoft.com/office/drawing/2010/main" val="0"/>
                        </a:ext>
                      </a:extLst>
                    </a:blip>
                    <a:stretch>
                      <a:fillRect/>
                    </a:stretch>
                  </pic:blipFill>
                  <pic:spPr>
                    <a:xfrm>
                      <a:off x="0" y="0"/>
                      <a:ext cx="2880000" cy="1610700"/>
                    </a:xfrm>
                    <a:prstGeom prst="round2DiagRect">
                      <a:avLst/>
                    </a:prstGeom>
                  </pic:spPr>
                </pic:pic>
              </a:graphicData>
            </a:graphic>
            <wp14:sizeRelH relativeFrom="margin">
              <wp14:pctWidth>0</wp14:pctWidth>
            </wp14:sizeRelH>
            <wp14:sizeRelV relativeFrom="margin">
              <wp14:pctHeight>0</wp14:pctHeight>
            </wp14:sizeRelV>
          </wp:anchor>
        </w:drawing>
      </w:r>
      <w:r>
        <w:rPr>
          <w:rFonts w:cs="Calibri"/>
        </w:rPr>
        <w:t>Visit BTN’s collection of stories which focus on Financial Literacy</w:t>
      </w:r>
      <w:r>
        <w:rPr>
          <w:rFonts w:asciiTheme="minorHAnsi" w:hAnsiTheme="minorHAnsi" w:cstheme="minorHAnsi"/>
        </w:rPr>
        <w:t xml:space="preserve">. Look for BTN stories with the pencil icon </w:t>
      </w:r>
      <w:r w:rsidRPr="006770CC">
        <w:rPr>
          <w:rFonts w:asciiTheme="minorHAnsi" w:hAnsiTheme="minorHAnsi" w:cstheme="minorHAnsi"/>
          <w:noProof/>
        </w:rPr>
        <w:drawing>
          <wp:inline distT="0" distB="0" distL="0" distR="0" wp14:anchorId="55AA014A" wp14:editId="76005091">
            <wp:extent cx="180975" cy="171450"/>
            <wp:effectExtent l="0" t="0" r="9525" b="0"/>
            <wp:docPr id="15924729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2472950" name=""/>
                    <pic:cNvPicPr/>
                  </pic:nvPicPr>
                  <pic:blipFill>
                    <a:blip r:embed="rId24">
                      <a:extLst>
                        <a:ext uri="{28A0092B-C50C-407E-A947-70E740481C1C}">
                          <a14:useLocalDpi xmlns:a14="http://schemas.microsoft.com/office/drawing/2010/main" val="0"/>
                        </a:ext>
                      </a:extLst>
                    </a:blip>
                    <a:stretch>
                      <a:fillRect/>
                    </a:stretch>
                  </pic:blipFill>
                  <pic:spPr>
                    <a:xfrm>
                      <a:off x="0" y="0"/>
                      <a:ext cx="180975" cy="171450"/>
                    </a:xfrm>
                    <a:prstGeom prst="rect">
                      <a:avLst/>
                    </a:prstGeom>
                  </pic:spPr>
                </pic:pic>
              </a:graphicData>
            </a:graphic>
          </wp:inline>
        </w:drawing>
      </w:r>
      <w:r>
        <w:rPr>
          <w:rFonts w:asciiTheme="minorHAnsi" w:hAnsiTheme="minorHAnsi" w:cstheme="minorHAnsi"/>
        </w:rPr>
        <w:t xml:space="preserve"> to find supporting teacher resources all linked to the Australian Curriculum. </w:t>
      </w:r>
    </w:p>
    <w:p w14:paraId="7C9664B0" w14:textId="77777777" w:rsidR="00513ED4" w:rsidRDefault="00513ED4" w:rsidP="00513ED4">
      <w:pPr>
        <w:spacing w:after="0"/>
        <w:rPr>
          <w:rFonts w:asciiTheme="minorHAnsi" w:hAnsiTheme="minorHAnsi" w:cstheme="minorHAnsi"/>
        </w:rPr>
      </w:pPr>
      <w:hyperlink r:id="rId25" w:history="1">
        <w:r>
          <w:rPr>
            <w:rStyle w:val="Hyperlink"/>
            <w:rFonts w:asciiTheme="minorHAnsi" w:hAnsiTheme="minorHAnsi" w:cstheme="minorHAnsi"/>
          </w:rPr>
          <w:t>BTN – Financial Literacy Collection</w:t>
        </w:r>
      </w:hyperlink>
    </w:p>
    <w:p w14:paraId="30A1B21E" w14:textId="77777777" w:rsidR="00513ED4" w:rsidRDefault="00513ED4" w:rsidP="00513ED4">
      <w:pPr>
        <w:spacing w:after="0"/>
        <w:rPr>
          <w:rFonts w:asciiTheme="minorHAnsi" w:hAnsiTheme="minorHAnsi" w:cstheme="minorHAnsi"/>
        </w:rPr>
      </w:pPr>
    </w:p>
    <w:p w14:paraId="463AFE3E" w14:textId="77777777" w:rsidR="00513ED4" w:rsidRDefault="00513ED4" w:rsidP="00513ED4">
      <w:pPr>
        <w:spacing w:after="0"/>
        <w:rPr>
          <w:rFonts w:asciiTheme="minorHAnsi" w:hAnsiTheme="minorHAnsi" w:cstheme="minorHAnsi"/>
        </w:rPr>
      </w:pPr>
    </w:p>
    <w:p w14:paraId="60386617" w14:textId="77777777" w:rsidR="00513ED4" w:rsidRDefault="00513ED4" w:rsidP="00513ED4">
      <w:pPr>
        <w:spacing w:after="0"/>
        <w:rPr>
          <w:rFonts w:asciiTheme="minorHAnsi" w:hAnsiTheme="minorHAnsi" w:cstheme="minorHAnsi"/>
        </w:rPr>
      </w:pPr>
    </w:p>
    <w:p w14:paraId="6EB16AD3" w14:textId="77777777" w:rsidR="00513ED4" w:rsidRDefault="00513ED4" w:rsidP="00513ED4">
      <w:pPr>
        <w:spacing w:after="0"/>
        <w:rPr>
          <w:rFonts w:asciiTheme="minorHAnsi" w:hAnsiTheme="minorHAnsi" w:cstheme="minorHAnsi"/>
        </w:rPr>
      </w:pPr>
    </w:p>
    <w:p w14:paraId="275C2521" w14:textId="77777777" w:rsidR="00513ED4" w:rsidRDefault="00513ED4" w:rsidP="00513ED4">
      <w:pPr>
        <w:pStyle w:val="Heading1"/>
        <w:tabs>
          <w:tab w:val="left" w:pos="7156"/>
        </w:tabs>
        <w:spacing w:line="276" w:lineRule="auto"/>
        <w:rPr>
          <w:lang w:val="en-AU"/>
        </w:rPr>
      </w:pPr>
      <w:r>
        <w:rPr>
          <w:lang w:val="en-AU"/>
        </w:rPr>
        <w:t>BTN Newsbreak</w:t>
      </w:r>
    </w:p>
    <w:p w14:paraId="15091BDD" w14:textId="77777777" w:rsidR="00513ED4" w:rsidRDefault="00513ED4" w:rsidP="00513ED4">
      <w:pPr>
        <w:spacing w:after="0"/>
        <w:rPr>
          <w:rFonts w:asciiTheme="minorHAnsi" w:hAnsiTheme="minorHAnsi" w:cstheme="minorHAnsi"/>
        </w:rPr>
      </w:pPr>
      <w:r w:rsidRPr="00DF42A5">
        <w:rPr>
          <w:rFonts w:asciiTheme="minorHAnsi" w:hAnsiTheme="minorHAnsi" w:cstheme="minorHAnsi"/>
          <w:noProof/>
        </w:rPr>
        <w:drawing>
          <wp:anchor distT="0" distB="0" distL="114300" distR="114300" simplePos="0" relativeHeight="251672581" behindDoc="0" locked="0" layoutInCell="1" allowOverlap="1" wp14:anchorId="051FBEF8" wp14:editId="2DEDDFF9">
            <wp:simplePos x="0" y="0"/>
            <wp:positionH relativeFrom="margin">
              <wp:align>right</wp:align>
            </wp:positionH>
            <wp:positionV relativeFrom="paragraph">
              <wp:posOffset>5715</wp:posOffset>
            </wp:positionV>
            <wp:extent cx="2880000" cy="1598373"/>
            <wp:effectExtent l="0" t="0" r="0" b="1905"/>
            <wp:wrapSquare wrapText="bothSides"/>
            <wp:docPr id="18196412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9641252" name=""/>
                    <pic:cNvPicPr/>
                  </pic:nvPicPr>
                  <pic:blipFill>
                    <a:blip r:embed="rId26">
                      <a:extLst>
                        <a:ext uri="{28A0092B-C50C-407E-A947-70E740481C1C}">
                          <a14:useLocalDpi xmlns:a14="http://schemas.microsoft.com/office/drawing/2010/main" val="0"/>
                        </a:ext>
                      </a:extLst>
                    </a:blip>
                    <a:stretch>
                      <a:fillRect/>
                    </a:stretch>
                  </pic:blipFill>
                  <pic:spPr>
                    <a:xfrm>
                      <a:off x="0" y="0"/>
                      <a:ext cx="2880000" cy="1598373"/>
                    </a:xfrm>
                    <a:prstGeom prst="round2DiagRect">
                      <a:avLst/>
                    </a:prstGeom>
                  </pic:spPr>
                </pic:pic>
              </a:graphicData>
            </a:graphic>
            <wp14:sizeRelH relativeFrom="margin">
              <wp14:pctWidth>0</wp14:pctWidth>
            </wp14:sizeRelH>
            <wp14:sizeRelV relativeFrom="margin">
              <wp14:pctHeight>0</wp14:pctHeight>
            </wp14:sizeRelV>
          </wp:anchor>
        </w:drawing>
      </w:r>
      <w:r w:rsidRPr="00DF42A5">
        <w:rPr>
          <w:rFonts w:asciiTheme="minorHAnsi" w:hAnsiTheme="minorHAnsi" w:cstheme="minorHAnsi"/>
        </w:rPr>
        <w:t>BTN Newsbreak keeps kids up to date each weekday</w:t>
      </w:r>
      <w:r>
        <w:rPr>
          <w:rFonts w:asciiTheme="minorHAnsi" w:hAnsiTheme="minorHAnsi" w:cstheme="minorHAnsi"/>
        </w:rPr>
        <w:t>,</w:t>
      </w:r>
      <w:r w:rsidRPr="00DF42A5">
        <w:rPr>
          <w:rFonts w:asciiTheme="minorHAnsi" w:hAnsiTheme="minorHAnsi" w:cstheme="minorHAnsi"/>
        </w:rPr>
        <w:t xml:space="preserve"> even </w:t>
      </w:r>
      <w:proofErr w:type="spellStart"/>
      <w:r w:rsidRPr="00DF42A5">
        <w:rPr>
          <w:rFonts w:asciiTheme="minorHAnsi" w:hAnsiTheme="minorHAnsi" w:cstheme="minorHAnsi"/>
        </w:rPr>
        <w:t>through</w:t>
      </w:r>
      <w:proofErr w:type="spellEnd"/>
      <w:r w:rsidRPr="00DF42A5">
        <w:rPr>
          <w:rFonts w:asciiTheme="minorHAnsi" w:hAnsiTheme="minorHAnsi" w:cstheme="minorHAnsi"/>
        </w:rPr>
        <w:t xml:space="preserve"> school term breaks. Join Nat each evening for a wrap of what's been happening in the world.</w:t>
      </w:r>
      <w:r>
        <w:rPr>
          <w:rFonts w:asciiTheme="minorHAnsi" w:hAnsiTheme="minorHAnsi" w:cstheme="minorHAnsi"/>
        </w:rPr>
        <w:t xml:space="preserve">  </w:t>
      </w:r>
      <w:hyperlink r:id="rId27" w:history="1">
        <w:r>
          <w:rPr>
            <w:rStyle w:val="Hyperlink"/>
            <w:rFonts w:asciiTheme="minorHAnsi" w:hAnsiTheme="minorHAnsi" w:cstheme="minorHAnsi"/>
          </w:rPr>
          <w:t>BTN – Newsbreak stories</w:t>
        </w:r>
      </w:hyperlink>
    </w:p>
    <w:p w14:paraId="197E9B98" w14:textId="77777777" w:rsidR="00513ED4" w:rsidRDefault="00513ED4" w:rsidP="00513ED4">
      <w:pPr>
        <w:spacing w:after="0"/>
        <w:rPr>
          <w:rFonts w:asciiTheme="minorHAnsi" w:hAnsiTheme="minorHAnsi" w:cstheme="minorHAnsi"/>
        </w:rPr>
      </w:pPr>
    </w:p>
    <w:p w14:paraId="2923D370" w14:textId="77777777" w:rsidR="00513ED4" w:rsidRDefault="00513ED4" w:rsidP="00513ED4">
      <w:pPr>
        <w:spacing w:after="0"/>
        <w:rPr>
          <w:rFonts w:asciiTheme="minorHAnsi" w:hAnsiTheme="minorHAnsi" w:cstheme="minorHAnsi"/>
        </w:rPr>
      </w:pPr>
    </w:p>
    <w:p w14:paraId="5E733286" w14:textId="77777777" w:rsidR="00513ED4" w:rsidRDefault="00513ED4" w:rsidP="00513ED4">
      <w:pPr>
        <w:spacing w:after="0"/>
        <w:rPr>
          <w:rFonts w:asciiTheme="minorHAnsi" w:hAnsiTheme="minorHAnsi" w:cstheme="minorHAnsi"/>
        </w:rPr>
      </w:pPr>
    </w:p>
    <w:p w14:paraId="0466196C" w14:textId="77777777" w:rsidR="00513ED4" w:rsidRDefault="00513ED4" w:rsidP="00513ED4">
      <w:pPr>
        <w:spacing w:after="0"/>
        <w:rPr>
          <w:rFonts w:asciiTheme="minorHAnsi" w:hAnsiTheme="minorHAnsi" w:cstheme="minorHAnsi"/>
        </w:rPr>
      </w:pPr>
    </w:p>
    <w:p w14:paraId="5BE9F66F" w14:textId="77777777" w:rsidR="00513ED4" w:rsidRDefault="00513ED4" w:rsidP="00513ED4">
      <w:pPr>
        <w:pStyle w:val="Heading1"/>
        <w:spacing w:line="276" w:lineRule="auto"/>
      </w:pPr>
      <w:r>
        <w:t>Useful Websites</w:t>
      </w:r>
    </w:p>
    <w:bookmarkEnd w:id="4"/>
    <w:bookmarkEnd w:id="5"/>
    <w:p w14:paraId="399FF4FD" w14:textId="77777777" w:rsidR="00513ED4" w:rsidRDefault="00513ED4" w:rsidP="00513ED4">
      <w:pPr>
        <w:pStyle w:val="ListParagraph"/>
        <w:numPr>
          <w:ilvl w:val="0"/>
          <w:numId w:val="26"/>
        </w:numPr>
        <w:spacing w:after="0"/>
      </w:pPr>
      <w:r>
        <w:fldChar w:fldCharType="begin"/>
      </w:r>
      <w:r>
        <w:instrText>HYPERLINK "https://www.abc.net.au/btn/newsbreak/btn-newsbreak-20260501/106629602"</w:instrText>
      </w:r>
      <w:r>
        <w:fldChar w:fldCharType="separate"/>
      </w:r>
      <w:r w:rsidRPr="00CC5FC8">
        <w:rPr>
          <w:rStyle w:val="Hyperlink"/>
        </w:rPr>
        <w:t>Sugar Tax</w:t>
      </w:r>
      <w:r>
        <w:fldChar w:fldCharType="end"/>
      </w:r>
      <w:r>
        <w:t xml:space="preserve"> – BTN Newsbreak</w:t>
      </w:r>
    </w:p>
    <w:p w14:paraId="488660A1" w14:textId="77777777" w:rsidR="00513ED4" w:rsidRDefault="00513ED4" w:rsidP="00513ED4">
      <w:pPr>
        <w:pStyle w:val="ListParagraph"/>
        <w:numPr>
          <w:ilvl w:val="0"/>
          <w:numId w:val="26"/>
        </w:numPr>
        <w:spacing w:after="0"/>
      </w:pPr>
      <w:hyperlink r:id="rId28" w:history="1">
        <w:r w:rsidRPr="009E423A">
          <w:rPr>
            <w:rStyle w:val="Hyperlink"/>
          </w:rPr>
          <w:t>Sugar tax needed tackle Australia’s worsening obesity crisis</w:t>
        </w:r>
      </w:hyperlink>
      <w:r>
        <w:t xml:space="preserve"> – AMA</w:t>
      </w:r>
    </w:p>
    <w:p w14:paraId="6635EEB5" w14:textId="77777777" w:rsidR="00513ED4" w:rsidRDefault="00513ED4" w:rsidP="00513ED4">
      <w:pPr>
        <w:pStyle w:val="ListParagraph"/>
        <w:numPr>
          <w:ilvl w:val="0"/>
          <w:numId w:val="26"/>
        </w:numPr>
        <w:spacing w:after="0"/>
      </w:pPr>
      <w:hyperlink r:id="rId29" w:history="1">
        <w:r w:rsidRPr="00FE3E46">
          <w:rPr>
            <w:rStyle w:val="Hyperlink"/>
          </w:rPr>
          <w:t>Effects of sugar on our health</w:t>
        </w:r>
      </w:hyperlink>
      <w:r>
        <w:t xml:space="preserve"> – ABC Education </w:t>
      </w:r>
    </w:p>
    <w:p w14:paraId="3E137703" w14:textId="77777777" w:rsidR="00513ED4" w:rsidRDefault="00513ED4" w:rsidP="00513ED4">
      <w:pPr>
        <w:pStyle w:val="ListParagraph"/>
        <w:numPr>
          <w:ilvl w:val="0"/>
          <w:numId w:val="26"/>
        </w:numPr>
        <w:spacing w:after="0"/>
      </w:pPr>
      <w:hyperlink r:id="rId30" w:history="1">
        <w:r w:rsidRPr="00B06B7C">
          <w:rPr>
            <w:rStyle w:val="Hyperlink"/>
          </w:rPr>
          <w:t>Sugar</w:t>
        </w:r>
      </w:hyperlink>
      <w:r>
        <w:t xml:space="preserve"> – Better Health </w:t>
      </w:r>
    </w:p>
    <w:p w14:paraId="0BC97F17" w14:textId="77777777" w:rsidR="00513ED4" w:rsidRDefault="00513ED4" w:rsidP="00513ED4">
      <w:pPr>
        <w:spacing w:after="0"/>
      </w:pPr>
    </w:p>
    <w:p w14:paraId="2BE79B62" w14:textId="77777777" w:rsidR="00556741" w:rsidRDefault="00556741" w:rsidP="002C21BE">
      <w:pPr>
        <w:autoSpaceDE w:val="0"/>
        <w:autoSpaceDN w:val="0"/>
        <w:adjustRightInd w:val="0"/>
        <w:spacing w:after="0"/>
        <w:rPr>
          <w:rFonts w:cs="Calibri"/>
          <w:lang w:eastAsia="en-AU"/>
        </w:rPr>
      </w:pPr>
    </w:p>
    <w:p w14:paraId="5757E956" w14:textId="77777777" w:rsidR="00AF2504" w:rsidRDefault="00AF2504" w:rsidP="002C21BE">
      <w:pPr>
        <w:autoSpaceDE w:val="0"/>
        <w:autoSpaceDN w:val="0"/>
        <w:adjustRightInd w:val="0"/>
        <w:spacing w:after="0"/>
        <w:rPr>
          <w:rFonts w:cs="Calibri"/>
          <w:lang w:eastAsia="en-AU"/>
        </w:rPr>
      </w:pPr>
    </w:p>
    <w:p w14:paraId="137130A4" w14:textId="77777777" w:rsidR="00AF2504" w:rsidRDefault="00AF2504" w:rsidP="002C21BE">
      <w:pPr>
        <w:autoSpaceDE w:val="0"/>
        <w:autoSpaceDN w:val="0"/>
        <w:adjustRightInd w:val="0"/>
        <w:spacing w:after="0"/>
        <w:rPr>
          <w:rFonts w:cs="Calibri"/>
          <w:lang w:eastAsia="en-AU"/>
        </w:rPr>
        <w:sectPr w:rsidR="00AF2504" w:rsidSect="000E0D45">
          <w:pgSz w:w="11906" w:h="16838" w:code="9"/>
          <w:pgMar w:top="1134" w:right="1134" w:bottom="992" w:left="1134" w:header="1134" w:footer="431" w:gutter="0"/>
          <w:cols w:space="708"/>
          <w:titlePg/>
          <w:docGrid w:linePitch="360"/>
        </w:sectPr>
      </w:pPr>
    </w:p>
    <w:bookmarkStart w:id="7" w:name="_Hlk221546632"/>
    <w:bookmarkStart w:id="8" w:name="_Hlk222150111"/>
    <w:p w14:paraId="6D421E83" w14:textId="77777777" w:rsidR="00AF2504" w:rsidRDefault="00AF2504" w:rsidP="00AF2504">
      <w:pPr>
        <w:spacing w:after="0"/>
      </w:pPr>
      <w:r>
        <w:rPr>
          <w:noProof/>
        </w:rPr>
        <w:lastRenderedPageBreak/>
        <mc:AlternateContent>
          <mc:Choice Requires="wps">
            <w:drawing>
              <wp:anchor distT="0" distB="0" distL="114300" distR="114300" simplePos="0" relativeHeight="251660293" behindDoc="0" locked="0" layoutInCell="1" allowOverlap="1" wp14:anchorId="462B97F5" wp14:editId="11717344">
                <wp:simplePos x="0" y="0"/>
                <wp:positionH relativeFrom="margin">
                  <wp:posOffset>4150360</wp:posOffset>
                </wp:positionH>
                <wp:positionV relativeFrom="margin">
                  <wp:align>top</wp:align>
                </wp:positionV>
                <wp:extent cx="1962785" cy="9105900"/>
                <wp:effectExtent l="0" t="0" r="0" b="0"/>
                <wp:wrapSquare wrapText="bothSides"/>
                <wp:docPr id="11" name="Text Box 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962785" cy="9105900"/>
                        </a:xfrm>
                        <a:prstGeom prst="rect">
                          <a:avLst/>
                        </a:prstGeom>
                        <a:solidFill>
                          <a:schemeClr val="accent1">
                            <a:lumMod val="20000"/>
                            <a:lumOff val="80000"/>
                            <a:alpha val="30000"/>
                          </a:schemeClr>
                        </a:solidFill>
                        <a:ln>
                          <a:noFill/>
                        </a:ln>
                        <a:effectLst/>
                      </wps:spPr>
                      <wps:txbx>
                        <w:txbxContent>
                          <w:p w14:paraId="1F2AF6E4" w14:textId="77777777" w:rsidR="00AF2504" w:rsidRPr="00E2150C" w:rsidRDefault="00AF2504" w:rsidP="00AF2504">
                            <w:pPr>
                              <w:spacing w:after="0" w:line="240" w:lineRule="auto"/>
                              <w:rPr>
                                <w:sz w:val="20"/>
                                <w:szCs w:val="20"/>
                              </w:rPr>
                            </w:pPr>
                            <w:r w:rsidRPr="00E2150C">
                              <w:rPr>
                                <w:b/>
                                <w:sz w:val="20"/>
                                <w:szCs w:val="20"/>
                              </w:rPr>
                              <w:t xml:space="preserve">EPISODE </w:t>
                            </w:r>
                            <w:r>
                              <w:rPr>
                                <w:b/>
                                <w:sz w:val="20"/>
                                <w:szCs w:val="20"/>
                              </w:rPr>
                              <w:t>12</w:t>
                            </w:r>
                          </w:p>
                          <w:p w14:paraId="4E4E510F" w14:textId="77777777" w:rsidR="00AF2504" w:rsidRPr="00E2150C" w:rsidRDefault="00AF2504" w:rsidP="00AF2504">
                            <w:pPr>
                              <w:spacing w:after="0" w:line="240" w:lineRule="auto"/>
                              <w:rPr>
                                <w:sz w:val="20"/>
                                <w:szCs w:val="20"/>
                              </w:rPr>
                            </w:pPr>
                            <w:r>
                              <w:rPr>
                                <w:sz w:val="20"/>
                                <w:szCs w:val="20"/>
                              </w:rPr>
                              <w:t>12 May</w:t>
                            </w:r>
                            <w:r w:rsidRPr="00E2150C">
                              <w:rPr>
                                <w:sz w:val="20"/>
                                <w:szCs w:val="20"/>
                              </w:rPr>
                              <w:t xml:space="preserve"> 2026</w:t>
                            </w:r>
                          </w:p>
                          <w:p w14:paraId="2D888A30" w14:textId="77777777" w:rsidR="00AF2504" w:rsidRPr="00E2150C" w:rsidRDefault="00AF2504" w:rsidP="00AF2504">
                            <w:pPr>
                              <w:spacing w:after="0" w:line="240" w:lineRule="auto"/>
                              <w:rPr>
                                <w:sz w:val="20"/>
                                <w:szCs w:val="20"/>
                              </w:rPr>
                            </w:pPr>
                          </w:p>
                          <w:p w14:paraId="6A2A0FD4" w14:textId="77777777" w:rsidR="00AF2504" w:rsidRPr="00E2150C" w:rsidRDefault="00AF2504" w:rsidP="00AF2504">
                            <w:pPr>
                              <w:spacing w:after="0" w:line="240" w:lineRule="auto"/>
                              <w:rPr>
                                <w:b/>
                                <w:sz w:val="20"/>
                                <w:szCs w:val="20"/>
                              </w:rPr>
                            </w:pPr>
                            <w:r w:rsidRPr="00E2150C">
                              <w:rPr>
                                <w:b/>
                                <w:sz w:val="20"/>
                                <w:szCs w:val="20"/>
                              </w:rPr>
                              <w:t>KEY LEARNING</w:t>
                            </w:r>
                          </w:p>
                          <w:p w14:paraId="6AAE214A" w14:textId="77777777" w:rsidR="00AF2504" w:rsidRPr="00456EC2" w:rsidRDefault="00AF2504" w:rsidP="00AF2504">
                            <w:pPr>
                              <w:spacing w:after="0" w:line="240" w:lineRule="auto"/>
                              <w:rPr>
                                <w:sz w:val="20"/>
                                <w:szCs w:val="20"/>
                              </w:rPr>
                            </w:pPr>
                            <w:r w:rsidRPr="003E5AAA">
                              <w:rPr>
                                <w:sz w:val="20"/>
                                <w:szCs w:val="20"/>
                              </w:rPr>
                              <w:t>Students will develop a deeper understanding of platypuses and create a profile.</w:t>
                            </w:r>
                          </w:p>
                          <w:p w14:paraId="353FF597" w14:textId="77777777" w:rsidR="00AF2504" w:rsidRDefault="00AF2504" w:rsidP="00AF2504">
                            <w:pPr>
                              <w:spacing w:after="0" w:line="240" w:lineRule="auto"/>
                              <w:rPr>
                                <w:b/>
                                <w:bCs/>
                                <w:sz w:val="20"/>
                                <w:szCs w:val="20"/>
                              </w:rPr>
                            </w:pPr>
                          </w:p>
                          <w:p w14:paraId="71BD764C" w14:textId="77777777" w:rsidR="00AF2504" w:rsidRDefault="00AF2504" w:rsidP="00AF2504">
                            <w:pPr>
                              <w:spacing w:after="0" w:line="240" w:lineRule="auto"/>
                              <w:rPr>
                                <w:b/>
                                <w:bCs/>
                                <w:sz w:val="20"/>
                                <w:szCs w:val="20"/>
                              </w:rPr>
                            </w:pPr>
                          </w:p>
                          <w:p w14:paraId="0C7036A7" w14:textId="77777777" w:rsidR="00AF2504" w:rsidRPr="00E2150C" w:rsidRDefault="00AF2504" w:rsidP="00AF2504">
                            <w:pPr>
                              <w:spacing w:after="0" w:line="240" w:lineRule="auto"/>
                              <w:rPr>
                                <w:b/>
                                <w:bCs/>
                                <w:sz w:val="20"/>
                                <w:szCs w:val="20"/>
                              </w:rPr>
                            </w:pPr>
                          </w:p>
                          <w:p w14:paraId="47ED4DA7" w14:textId="77777777" w:rsidR="00AF2504" w:rsidRPr="00E2150C" w:rsidRDefault="00AF2504" w:rsidP="00AF2504">
                            <w:pPr>
                              <w:spacing w:after="0" w:line="240" w:lineRule="auto"/>
                              <w:rPr>
                                <w:b/>
                                <w:sz w:val="20"/>
                                <w:szCs w:val="20"/>
                              </w:rPr>
                            </w:pPr>
                            <w:r w:rsidRPr="00E2150C">
                              <w:rPr>
                                <w:b/>
                                <w:sz w:val="20"/>
                                <w:szCs w:val="20"/>
                              </w:rPr>
                              <w:t>CURRICULUM</w:t>
                            </w:r>
                          </w:p>
                          <w:p w14:paraId="75C8E737" w14:textId="77777777" w:rsidR="00AF2504" w:rsidRDefault="00AF2504" w:rsidP="00AF2504">
                            <w:pPr>
                              <w:spacing w:after="0" w:line="240" w:lineRule="auto"/>
                              <w:rPr>
                                <w:rFonts w:asciiTheme="minorHAnsi" w:hAnsiTheme="minorHAnsi" w:cstheme="minorHAnsi"/>
                                <w:b/>
                                <w:bCs/>
                                <w:sz w:val="20"/>
                                <w:szCs w:val="20"/>
                              </w:rPr>
                            </w:pPr>
                            <w:r w:rsidRPr="003E5AAA">
                              <w:rPr>
                                <w:rFonts w:asciiTheme="minorHAnsi" w:hAnsiTheme="minorHAnsi" w:cstheme="minorHAnsi"/>
                                <w:b/>
                                <w:bCs/>
                                <w:sz w:val="20"/>
                                <w:szCs w:val="20"/>
                              </w:rPr>
                              <w:t>Science – Year 5</w:t>
                            </w:r>
                          </w:p>
                          <w:p w14:paraId="375B2A3C" w14:textId="77777777" w:rsidR="00AF2504" w:rsidRPr="00D26898" w:rsidRDefault="00AF2504" w:rsidP="00AF2504">
                            <w:pPr>
                              <w:spacing w:after="0" w:line="240" w:lineRule="auto"/>
                              <w:rPr>
                                <w:rFonts w:asciiTheme="minorHAnsi" w:hAnsiTheme="minorHAnsi" w:cstheme="minorHAnsi"/>
                                <w:sz w:val="20"/>
                                <w:szCs w:val="20"/>
                              </w:rPr>
                            </w:pPr>
                            <w:r>
                              <w:rPr>
                                <w:rFonts w:asciiTheme="minorHAnsi" w:hAnsiTheme="minorHAnsi" w:cstheme="minorHAnsi"/>
                                <w:sz w:val="20"/>
                                <w:szCs w:val="20"/>
                              </w:rPr>
                              <w:t>E</w:t>
                            </w:r>
                            <w:r w:rsidRPr="00D26898">
                              <w:rPr>
                                <w:rFonts w:asciiTheme="minorHAnsi" w:hAnsiTheme="minorHAnsi" w:cstheme="minorHAnsi"/>
                                <w:sz w:val="20"/>
                                <w:szCs w:val="20"/>
                              </w:rPr>
                              <w:t>xamine how particular structural</w:t>
                            </w:r>
                            <w:r>
                              <w:rPr>
                                <w:rFonts w:asciiTheme="minorHAnsi" w:hAnsiTheme="minorHAnsi" w:cstheme="minorHAnsi"/>
                                <w:sz w:val="20"/>
                                <w:szCs w:val="20"/>
                              </w:rPr>
                              <w:t xml:space="preserve"> </w:t>
                            </w:r>
                            <w:r w:rsidRPr="00D26898">
                              <w:rPr>
                                <w:rFonts w:asciiTheme="minorHAnsi" w:hAnsiTheme="minorHAnsi" w:cstheme="minorHAnsi"/>
                                <w:sz w:val="20"/>
                                <w:szCs w:val="20"/>
                              </w:rPr>
                              <w:t>features and behaviours</w:t>
                            </w:r>
                            <w:r>
                              <w:rPr>
                                <w:rFonts w:asciiTheme="minorHAnsi" w:hAnsiTheme="minorHAnsi" w:cstheme="minorHAnsi"/>
                                <w:sz w:val="20"/>
                                <w:szCs w:val="20"/>
                              </w:rPr>
                              <w:t xml:space="preserve"> </w:t>
                            </w:r>
                            <w:r w:rsidRPr="00D26898">
                              <w:rPr>
                                <w:rFonts w:asciiTheme="minorHAnsi" w:hAnsiTheme="minorHAnsi" w:cstheme="minorHAnsi"/>
                                <w:sz w:val="20"/>
                                <w:szCs w:val="20"/>
                              </w:rPr>
                              <w:t>of living things enable</w:t>
                            </w:r>
                            <w:r>
                              <w:rPr>
                                <w:rFonts w:asciiTheme="minorHAnsi" w:hAnsiTheme="minorHAnsi" w:cstheme="minorHAnsi"/>
                                <w:sz w:val="20"/>
                                <w:szCs w:val="20"/>
                              </w:rPr>
                              <w:t xml:space="preserve"> </w:t>
                            </w:r>
                            <w:r w:rsidRPr="00D26898">
                              <w:rPr>
                                <w:rFonts w:asciiTheme="minorHAnsi" w:hAnsiTheme="minorHAnsi" w:cstheme="minorHAnsi"/>
                                <w:sz w:val="20"/>
                                <w:szCs w:val="20"/>
                              </w:rPr>
                              <w:t>their survival in specific</w:t>
                            </w:r>
                            <w:r>
                              <w:rPr>
                                <w:rFonts w:asciiTheme="minorHAnsi" w:hAnsiTheme="minorHAnsi" w:cstheme="minorHAnsi"/>
                                <w:sz w:val="20"/>
                                <w:szCs w:val="20"/>
                              </w:rPr>
                              <w:t xml:space="preserve"> </w:t>
                            </w:r>
                            <w:r w:rsidRPr="00D26898">
                              <w:rPr>
                                <w:rFonts w:asciiTheme="minorHAnsi" w:hAnsiTheme="minorHAnsi" w:cstheme="minorHAnsi"/>
                                <w:sz w:val="20"/>
                                <w:szCs w:val="20"/>
                              </w:rPr>
                              <w:t>habitats</w:t>
                            </w:r>
                            <w:r>
                              <w:rPr>
                                <w:rFonts w:asciiTheme="minorHAnsi" w:hAnsiTheme="minorHAnsi" w:cstheme="minorHAnsi"/>
                                <w:sz w:val="20"/>
                                <w:szCs w:val="20"/>
                              </w:rPr>
                              <w:t>.</w:t>
                            </w:r>
                          </w:p>
                          <w:p w14:paraId="3F700003" w14:textId="77777777" w:rsidR="00AF2504" w:rsidRDefault="00AF2504" w:rsidP="00AF2504">
                            <w:pPr>
                              <w:spacing w:after="0" w:line="240" w:lineRule="auto"/>
                              <w:rPr>
                                <w:rFonts w:asciiTheme="minorHAnsi" w:hAnsiTheme="minorHAnsi" w:cstheme="minorHAnsi"/>
                                <w:b/>
                                <w:bCs/>
                                <w:sz w:val="20"/>
                                <w:szCs w:val="20"/>
                              </w:rPr>
                            </w:pPr>
                          </w:p>
                          <w:p w14:paraId="46BD401E" w14:textId="77777777" w:rsidR="00AF2504" w:rsidRDefault="00AF2504" w:rsidP="00AF2504">
                            <w:pPr>
                              <w:spacing w:after="0" w:line="240" w:lineRule="auto"/>
                              <w:rPr>
                                <w:rFonts w:asciiTheme="minorHAnsi" w:hAnsiTheme="minorHAnsi" w:cstheme="minorHAnsi"/>
                                <w:b/>
                                <w:bCs/>
                                <w:sz w:val="20"/>
                                <w:szCs w:val="20"/>
                              </w:rPr>
                            </w:pPr>
                            <w:r w:rsidRPr="003E5AAA">
                              <w:rPr>
                                <w:rFonts w:asciiTheme="minorHAnsi" w:hAnsiTheme="minorHAnsi" w:cstheme="minorHAnsi"/>
                                <w:b/>
                                <w:bCs/>
                                <w:sz w:val="20"/>
                                <w:szCs w:val="20"/>
                              </w:rPr>
                              <w:t>Science – Year 6</w:t>
                            </w:r>
                          </w:p>
                          <w:p w14:paraId="65518E3F" w14:textId="77777777" w:rsidR="00AF2504" w:rsidRPr="00D26898" w:rsidRDefault="00AF2504" w:rsidP="00AF2504">
                            <w:pPr>
                              <w:spacing w:after="0" w:line="240" w:lineRule="auto"/>
                              <w:rPr>
                                <w:rFonts w:asciiTheme="minorHAnsi" w:hAnsiTheme="minorHAnsi" w:cstheme="minorHAnsi"/>
                                <w:sz w:val="20"/>
                                <w:szCs w:val="20"/>
                              </w:rPr>
                            </w:pPr>
                            <w:r>
                              <w:rPr>
                                <w:rFonts w:asciiTheme="minorHAnsi" w:hAnsiTheme="minorHAnsi" w:cstheme="minorHAnsi"/>
                                <w:sz w:val="20"/>
                                <w:szCs w:val="20"/>
                              </w:rPr>
                              <w:t>I</w:t>
                            </w:r>
                            <w:r w:rsidRPr="00D26898">
                              <w:rPr>
                                <w:rFonts w:asciiTheme="minorHAnsi" w:hAnsiTheme="minorHAnsi" w:cstheme="minorHAnsi"/>
                                <w:sz w:val="20"/>
                                <w:szCs w:val="20"/>
                              </w:rPr>
                              <w:t>nvestigate the physical conditions</w:t>
                            </w:r>
                            <w:r>
                              <w:rPr>
                                <w:rFonts w:asciiTheme="minorHAnsi" w:hAnsiTheme="minorHAnsi" w:cstheme="minorHAnsi"/>
                                <w:sz w:val="20"/>
                                <w:szCs w:val="20"/>
                              </w:rPr>
                              <w:t xml:space="preserve"> </w:t>
                            </w:r>
                            <w:r w:rsidRPr="00D26898">
                              <w:rPr>
                                <w:rFonts w:asciiTheme="minorHAnsi" w:hAnsiTheme="minorHAnsi" w:cstheme="minorHAnsi"/>
                                <w:sz w:val="20"/>
                                <w:szCs w:val="20"/>
                              </w:rPr>
                              <w:t>of a habitat and analyse how the growth and survival of living things is affected by changing physical conditions</w:t>
                            </w:r>
                            <w:r>
                              <w:rPr>
                                <w:rFonts w:asciiTheme="minorHAnsi" w:hAnsiTheme="minorHAnsi" w:cstheme="minorHAnsi"/>
                                <w:sz w:val="20"/>
                                <w:szCs w:val="20"/>
                              </w:rPr>
                              <w:t>.</w:t>
                            </w:r>
                          </w:p>
                          <w:p w14:paraId="04CAEE71" w14:textId="77777777" w:rsidR="00AF2504" w:rsidRPr="003E5AAA" w:rsidRDefault="00AF2504" w:rsidP="00AF2504">
                            <w:pPr>
                              <w:spacing w:after="0" w:line="240" w:lineRule="auto"/>
                              <w:rPr>
                                <w:rFonts w:asciiTheme="minorHAnsi" w:hAnsiTheme="minorHAnsi" w:cstheme="minorHAnsi"/>
                                <w:sz w:val="20"/>
                                <w:szCs w:val="20"/>
                              </w:rPr>
                            </w:pPr>
                          </w:p>
                        </w:txbxContent>
                      </wps:txbx>
                      <wps:bodyPr rot="0" vert="horz" wrap="square" lIns="144000" tIns="144000" rIns="144000" bIns="14400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62B97F5" id="Text Box 11" o:spid="_x0000_s1029" type="#_x0000_t202" style="position:absolute;margin-left:326.8pt;margin-top:0;width:154.55pt;height:717pt;z-index:251660293;visibility:visible;mso-wrap-style:square;mso-width-percent:0;mso-height-percent:0;mso-wrap-distance-left:9pt;mso-wrap-distance-top:0;mso-wrap-distance-right:9pt;mso-wrap-distance-bottom:0;mso-position-horizontal:absolute;mso-position-horizontal-relative:margin;mso-position-vertical:top;mso-position-vertical-relative:margin;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1JmZGAIAADgEAAAOAAAAZHJzL2Uyb0RvYy54bWysU8FuEzEQvSPxD5bvZJPQlmSVTVVSFSGV&#10;glT4gInXm7XweoztZLd8PWN7kxC4IS6WZ2y/efPmeXU7dJodpPMKTcVnkyln0gisldlV/NvXhzcL&#10;znwAU4NGIyv+Ij2/Xb9+teptKefYoq6lYwRifNnbirch2LIovGhlB36CVho6bNB1ECh0u6J20BN6&#10;p4v5dHpT9Ohq61BI7yl7nw/5OuE3jRThc9N4GZiuOHELaXVp3ca1WK+g3DmwrRIjDfgHFh0oQ0VP&#10;UPcQgO2d+guqU8KhxyZMBHYFNo0SMvVA3cymf3Tz3IKVqRcSx9uTTP7/wYqnw7P94lgY3uNAA0xN&#10;ePuI4rtnBjctmJ28cw77VkJNhWdRsqK3vhyfRql96SPItv+ENQ0Z9gET0NC4LqpCfTJCpwG8nESX&#10;Q2AillzezN8trjkTdLacTa+X0zSWAsrjc+t8+CCxY3FTcUdTTfBwePQh0oHyeCVW86hV/aC0TkF0&#10;ktxoxw5AHgAhpAm5Tb3viG/Ok5dyWSgpTZ7J6cU5Ddq2kLNvj1kqnJwa8RONi9LaRAIGI5XMMmdk&#10;8uVI/SheljEM24GpepQ5nm2xfiFpHWbr0lejTYvuJ2c92bbi/scenORMfzRxPFdXsREWLiJ3EW0v&#10;IjCC4CoeOMvbTcj/Y2+d2rVULatl8I7G2qgk+JnZaAayZxJg/ErR/7/H6db5w69/AQAA//8DAFBL&#10;AwQUAAYACAAAACEA8pyImuEAAAAJAQAADwAAAGRycy9kb3ducmV2LnhtbEyPTU+DQBCG7yb+h82Y&#10;eDF2EVraIktjNHrqpR9J9bbACCg7S9gt0H/veNLj5H3yzvOmm8m0YsDeNZYUPMwCEEiFLRuqFBwP&#10;r/crEM5rKnVrCRVc0MEmu75KdVLakXY47H0luIRcohXU3neJlK6o0Wg3sx0SZ5+2N9rz2Vey7PXI&#10;5aaVYRDE0uiG+EOtO3yusfjen42CZejH4SPKt7uvt7v14v30Yi+rg1K3N9PTIwiPk/+D4Vef1SFj&#10;p9yeqXSiVRAvophRBbyI43UcLkHkzM2jeQAyS+X/BdkPAAAA//8DAFBLAQItABQABgAIAAAAIQC2&#10;gziS/gAAAOEBAAATAAAAAAAAAAAAAAAAAAAAAABbQ29udGVudF9UeXBlc10ueG1sUEsBAi0AFAAG&#10;AAgAAAAhADj9If/WAAAAlAEAAAsAAAAAAAAAAAAAAAAALwEAAF9yZWxzLy5yZWxzUEsBAi0AFAAG&#10;AAgAAAAhAJ7UmZkYAgAAOAQAAA4AAAAAAAAAAAAAAAAALgIAAGRycy9lMm9Eb2MueG1sUEsBAi0A&#10;FAAGAAgAAAAhAPKciJrhAAAACQEAAA8AAAAAAAAAAAAAAAAAcgQAAGRycy9kb3ducmV2LnhtbFBL&#10;BQYAAAAABAAEAPMAAACABQAAAAA=&#10;" fillcolor="#d9e2f3 [660]" stroked="f">
                <v:fill opacity="19789f"/>
                <v:textbox inset="4mm,4mm,4mm,4mm">
                  <w:txbxContent>
                    <w:p w14:paraId="1F2AF6E4" w14:textId="77777777" w:rsidR="00AF2504" w:rsidRPr="00E2150C" w:rsidRDefault="00AF2504" w:rsidP="00AF2504">
                      <w:pPr>
                        <w:spacing w:after="0" w:line="240" w:lineRule="auto"/>
                        <w:rPr>
                          <w:sz w:val="20"/>
                          <w:szCs w:val="20"/>
                        </w:rPr>
                      </w:pPr>
                      <w:r w:rsidRPr="00E2150C">
                        <w:rPr>
                          <w:b/>
                          <w:sz w:val="20"/>
                          <w:szCs w:val="20"/>
                        </w:rPr>
                        <w:t xml:space="preserve">EPISODE </w:t>
                      </w:r>
                      <w:r>
                        <w:rPr>
                          <w:b/>
                          <w:sz w:val="20"/>
                          <w:szCs w:val="20"/>
                        </w:rPr>
                        <w:t>12</w:t>
                      </w:r>
                    </w:p>
                    <w:p w14:paraId="4E4E510F" w14:textId="77777777" w:rsidR="00AF2504" w:rsidRPr="00E2150C" w:rsidRDefault="00AF2504" w:rsidP="00AF2504">
                      <w:pPr>
                        <w:spacing w:after="0" w:line="240" w:lineRule="auto"/>
                        <w:rPr>
                          <w:sz w:val="20"/>
                          <w:szCs w:val="20"/>
                        </w:rPr>
                      </w:pPr>
                      <w:r>
                        <w:rPr>
                          <w:sz w:val="20"/>
                          <w:szCs w:val="20"/>
                        </w:rPr>
                        <w:t>12 May</w:t>
                      </w:r>
                      <w:r w:rsidRPr="00E2150C">
                        <w:rPr>
                          <w:sz w:val="20"/>
                          <w:szCs w:val="20"/>
                        </w:rPr>
                        <w:t xml:space="preserve"> 2026</w:t>
                      </w:r>
                    </w:p>
                    <w:p w14:paraId="2D888A30" w14:textId="77777777" w:rsidR="00AF2504" w:rsidRPr="00E2150C" w:rsidRDefault="00AF2504" w:rsidP="00AF2504">
                      <w:pPr>
                        <w:spacing w:after="0" w:line="240" w:lineRule="auto"/>
                        <w:rPr>
                          <w:sz w:val="20"/>
                          <w:szCs w:val="20"/>
                        </w:rPr>
                      </w:pPr>
                    </w:p>
                    <w:p w14:paraId="6A2A0FD4" w14:textId="77777777" w:rsidR="00AF2504" w:rsidRPr="00E2150C" w:rsidRDefault="00AF2504" w:rsidP="00AF2504">
                      <w:pPr>
                        <w:spacing w:after="0" w:line="240" w:lineRule="auto"/>
                        <w:rPr>
                          <w:b/>
                          <w:sz w:val="20"/>
                          <w:szCs w:val="20"/>
                        </w:rPr>
                      </w:pPr>
                      <w:r w:rsidRPr="00E2150C">
                        <w:rPr>
                          <w:b/>
                          <w:sz w:val="20"/>
                          <w:szCs w:val="20"/>
                        </w:rPr>
                        <w:t>KEY LEARNING</w:t>
                      </w:r>
                    </w:p>
                    <w:p w14:paraId="6AAE214A" w14:textId="77777777" w:rsidR="00AF2504" w:rsidRPr="00456EC2" w:rsidRDefault="00AF2504" w:rsidP="00AF2504">
                      <w:pPr>
                        <w:spacing w:after="0" w:line="240" w:lineRule="auto"/>
                        <w:rPr>
                          <w:sz w:val="20"/>
                          <w:szCs w:val="20"/>
                        </w:rPr>
                      </w:pPr>
                      <w:r w:rsidRPr="003E5AAA">
                        <w:rPr>
                          <w:sz w:val="20"/>
                          <w:szCs w:val="20"/>
                        </w:rPr>
                        <w:t>Students will develop a deeper understanding of platypuses and create a profile.</w:t>
                      </w:r>
                    </w:p>
                    <w:p w14:paraId="353FF597" w14:textId="77777777" w:rsidR="00AF2504" w:rsidRDefault="00AF2504" w:rsidP="00AF2504">
                      <w:pPr>
                        <w:spacing w:after="0" w:line="240" w:lineRule="auto"/>
                        <w:rPr>
                          <w:b/>
                          <w:bCs/>
                          <w:sz w:val="20"/>
                          <w:szCs w:val="20"/>
                        </w:rPr>
                      </w:pPr>
                    </w:p>
                    <w:p w14:paraId="71BD764C" w14:textId="77777777" w:rsidR="00AF2504" w:rsidRDefault="00AF2504" w:rsidP="00AF2504">
                      <w:pPr>
                        <w:spacing w:after="0" w:line="240" w:lineRule="auto"/>
                        <w:rPr>
                          <w:b/>
                          <w:bCs/>
                          <w:sz w:val="20"/>
                          <w:szCs w:val="20"/>
                        </w:rPr>
                      </w:pPr>
                    </w:p>
                    <w:p w14:paraId="0C7036A7" w14:textId="77777777" w:rsidR="00AF2504" w:rsidRPr="00E2150C" w:rsidRDefault="00AF2504" w:rsidP="00AF2504">
                      <w:pPr>
                        <w:spacing w:after="0" w:line="240" w:lineRule="auto"/>
                        <w:rPr>
                          <w:b/>
                          <w:bCs/>
                          <w:sz w:val="20"/>
                          <w:szCs w:val="20"/>
                        </w:rPr>
                      </w:pPr>
                    </w:p>
                    <w:p w14:paraId="47ED4DA7" w14:textId="77777777" w:rsidR="00AF2504" w:rsidRPr="00E2150C" w:rsidRDefault="00AF2504" w:rsidP="00AF2504">
                      <w:pPr>
                        <w:spacing w:after="0" w:line="240" w:lineRule="auto"/>
                        <w:rPr>
                          <w:b/>
                          <w:sz w:val="20"/>
                          <w:szCs w:val="20"/>
                        </w:rPr>
                      </w:pPr>
                      <w:r w:rsidRPr="00E2150C">
                        <w:rPr>
                          <w:b/>
                          <w:sz w:val="20"/>
                          <w:szCs w:val="20"/>
                        </w:rPr>
                        <w:t>CURRICULUM</w:t>
                      </w:r>
                    </w:p>
                    <w:p w14:paraId="75C8E737" w14:textId="77777777" w:rsidR="00AF2504" w:rsidRDefault="00AF2504" w:rsidP="00AF2504">
                      <w:pPr>
                        <w:spacing w:after="0" w:line="240" w:lineRule="auto"/>
                        <w:rPr>
                          <w:rFonts w:asciiTheme="minorHAnsi" w:hAnsiTheme="minorHAnsi" w:cstheme="minorHAnsi"/>
                          <w:b/>
                          <w:bCs/>
                          <w:sz w:val="20"/>
                          <w:szCs w:val="20"/>
                        </w:rPr>
                      </w:pPr>
                      <w:r w:rsidRPr="003E5AAA">
                        <w:rPr>
                          <w:rFonts w:asciiTheme="minorHAnsi" w:hAnsiTheme="minorHAnsi" w:cstheme="minorHAnsi"/>
                          <w:b/>
                          <w:bCs/>
                          <w:sz w:val="20"/>
                          <w:szCs w:val="20"/>
                        </w:rPr>
                        <w:t>Science – Year 5</w:t>
                      </w:r>
                    </w:p>
                    <w:p w14:paraId="375B2A3C" w14:textId="77777777" w:rsidR="00AF2504" w:rsidRPr="00D26898" w:rsidRDefault="00AF2504" w:rsidP="00AF2504">
                      <w:pPr>
                        <w:spacing w:after="0" w:line="240" w:lineRule="auto"/>
                        <w:rPr>
                          <w:rFonts w:asciiTheme="minorHAnsi" w:hAnsiTheme="minorHAnsi" w:cstheme="minorHAnsi"/>
                          <w:sz w:val="20"/>
                          <w:szCs w:val="20"/>
                        </w:rPr>
                      </w:pPr>
                      <w:r>
                        <w:rPr>
                          <w:rFonts w:asciiTheme="minorHAnsi" w:hAnsiTheme="minorHAnsi" w:cstheme="minorHAnsi"/>
                          <w:sz w:val="20"/>
                          <w:szCs w:val="20"/>
                        </w:rPr>
                        <w:t>E</w:t>
                      </w:r>
                      <w:r w:rsidRPr="00D26898">
                        <w:rPr>
                          <w:rFonts w:asciiTheme="minorHAnsi" w:hAnsiTheme="minorHAnsi" w:cstheme="minorHAnsi"/>
                          <w:sz w:val="20"/>
                          <w:szCs w:val="20"/>
                        </w:rPr>
                        <w:t>xamine how particular structural</w:t>
                      </w:r>
                      <w:r>
                        <w:rPr>
                          <w:rFonts w:asciiTheme="minorHAnsi" w:hAnsiTheme="minorHAnsi" w:cstheme="minorHAnsi"/>
                          <w:sz w:val="20"/>
                          <w:szCs w:val="20"/>
                        </w:rPr>
                        <w:t xml:space="preserve"> </w:t>
                      </w:r>
                      <w:r w:rsidRPr="00D26898">
                        <w:rPr>
                          <w:rFonts w:asciiTheme="minorHAnsi" w:hAnsiTheme="minorHAnsi" w:cstheme="minorHAnsi"/>
                          <w:sz w:val="20"/>
                          <w:szCs w:val="20"/>
                        </w:rPr>
                        <w:t>features and behaviours</w:t>
                      </w:r>
                      <w:r>
                        <w:rPr>
                          <w:rFonts w:asciiTheme="minorHAnsi" w:hAnsiTheme="minorHAnsi" w:cstheme="minorHAnsi"/>
                          <w:sz w:val="20"/>
                          <w:szCs w:val="20"/>
                        </w:rPr>
                        <w:t xml:space="preserve"> </w:t>
                      </w:r>
                      <w:r w:rsidRPr="00D26898">
                        <w:rPr>
                          <w:rFonts w:asciiTheme="minorHAnsi" w:hAnsiTheme="minorHAnsi" w:cstheme="minorHAnsi"/>
                          <w:sz w:val="20"/>
                          <w:szCs w:val="20"/>
                        </w:rPr>
                        <w:t>of living things enable</w:t>
                      </w:r>
                      <w:r>
                        <w:rPr>
                          <w:rFonts w:asciiTheme="minorHAnsi" w:hAnsiTheme="minorHAnsi" w:cstheme="minorHAnsi"/>
                          <w:sz w:val="20"/>
                          <w:szCs w:val="20"/>
                        </w:rPr>
                        <w:t xml:space="preserve"> </w:t>
                      </w:r>
                      <w:r w:rsidRPr="00D26898">
                        <w:rPr>
                          <w:rFonts w:asciiTheme="minorHAnsi" w:hAnsiTheme="minorHAnsi" w:cstheme="minorHAnsi"/>
                          <w:sz w:val="20"/>
                          <w:szCs w:val="20"/>
                        </w:rPr>
                        <w:t>their survival in specific</w:t>
                      </w:r>
                      <w:r>
                        <w:rPr>
                          <w:rFonts w:asciiTheme="minorHAnsi" w:hAnsiTheme="minorHAnsi" w:cstheme="minorHAnsi"/>
                          <w:sz w:val="20"/>
                          <w:szCs w:val="20"/>
                        </w:rPr>
                        <w:t xml:space="preserve"> </w:t>
                      </w:r>
                      <w:r w:rsidRPr="00D26898">
                        <w:rPr>
                          <w:rFonts w:asciiTheme="minorHAnsi" w:hAnsiTheme="minorHAnsi" w:cstheme="minorHAnsi"/>
                          <w:sz w:val="20"/>
                          <w:szCs w:val="20"/>
                        </w:rPr>
                        <w:t>habitats</w:t>
                      </w:r>
                      <w:r>
                        <w:rPr>
                          <w:rFonts w:asciiTheme="minorHAnsi" w:hAnsiTheme="minorHAnsi" w:cstheme="minorHAnsi"/>
                          <w:sz w:val="20"/>
                          <w:szCs w:val="20"/>
                        </w:rPr>
                        <w:t>.</w:t>
                      </w:r>
                    </w:p>
                    <w:p w14:paraId="3F700003" w14:textId="77777777" w:rsidR="00AF2504" w:rsidRDefault="00AF2504" w:rsidP="00AF2504">
                      <w:pPr>
                        <w:spacing w:after="0" w:line="240" w:lineRule="auto"/>
                        <w:rPr>
                          <w:rFonts w:asciiTheme="minorHAnsi" w:hAnsiTheme="minorHAnsi" w:cstheme="minorHAnsi"/>
                          <w:b/>
                          <w:bCs/>
                          <w:sz w:val="20"/>
                          <w:szCs w:val="20"/>
                        </w:rPr>
                      </w:pPr>
                    </w:p>
                    <w:p w14:paraId="46BD401E" w14:textId="77777777" w:rsidR="00AF2504" w:rsidRDefault="00AF2504" w:rsidP="00AF2504">
                      <w:pPr>
                        <w:spacing w:after="0" w:line="240" w:lineRule="auto"/>
                        <w:rPr>
                          <w:rFonts w:asciiTheme="minorHAnsi" w:hAnsiTheme="minorHAnsi" w:cstheme="minorHAnsi"/>
                          <w:b/>
                          <w:bCs/>
                          <w:sz w:val="20"/>
                          <w:szCs w:val="20"/>
                        </w:rPr>
                      </w:pPr>
                      <w:r w:rsidRPr="003E5AAA">
                        <w:rPr>
                          <w:rFonts w:asciiTheme="minorHAnsi" w:hAnsiTheme="minorHAnsi" w:cstheme="minorHAnsi"/>
                          <w:b/>
                          <w:bCs/>
                          <w:sz w:val="20"/>
                          <w:szCs w:val="20"/>
                        </w:rPr>
                        <w:t>Science – Year 6</w:t>
                      </w:r>
                    </w:p>
                    <w:p w14:paraId="65518E3F" w14:textId="77777777" w:rsidR="00AF2504" w:rsidRPr="00D26898" w:rsidRDefault="00AF2504" w:rsidP="00AF2504">
                      <w:pPr>
                        <w:spacing w:after="0" w:line="240" w:lineRule="auto"/>
                        <w:rPr>
                          <w:rFonts w:asciiTheme="minorHAnsi" w:hAnsiTheme="minorHAnsi" w:cstheme="minorHAnsi"/>
                          <w:sz w:val="20"/>
                          <w:szCs w:val="20"/>
                        </w:rPr>
                      </w:pPr>
                      <w:r>
                        <w:rPr>
                          <w:rFonts w:asciiTheme="minorHAnsi" w:hAnsiTheme="minorHAnsi" w:cstheme="minorHAnsi"/>
                          <w:sz w:val="20"/>
                          <w:szCs w:val="20"/>
                        </w:rPr>
                        <w:t>I</w:t>
                      </w:r>
                      <w:r w:rsidRPr="00D26898">
                        <w:rPr>
                          <w:rFonts w:asciiTheme="minorHAnsi" w:hAnsiTheme="minorHAnsi" w:cstheme="minorHAnsi"/>
                          <w:sz w:val="20"/>
                          <w:szCs w:val="20"/>
                        </w:rPr>
                        <w:t>nvestigate the physical conditions</w:t>
                      </w:r>
                      <w:r>
                        <w:rPr>
                          <w:rFonts w:asciiTheme="minorHAnsi" w:hAnsiTheme="minorHAnsi" w:cstheme="minorHAnsi"/>
                          <w:sz w:val="20"/>
                          <w:szCs w:val="20"/>
                        </w:rPr>
                        <w:t xml:space="preserve"> </w:t>
                      </w:r>
                      <w:r w:rsidRPr="00D26898">
                        <w:rPr>
                          <w:rFonts w:asciiTheme="minorHAnsi" w:hAnsiTheme="minorHAnsi" w:cstheme="minorHAnsi"/>
                          <w:sz w:val="20"/>
                          <w:szCs w:val="20"/>
                        </w:rPr>
                        <w:t>of a habitat and analyse how the growth and survival of living things is affected by changing physical conditions</w:t>
                      </w:r>
                      <w:r>
                        <w:rPr>
                          <w:rFonts w:asciiTheme="minorHAnsi" w:hAnsiTheme="minorHAnsi" w:cstheme="minorHAnsi"/>
                          <w:sz w:val="20"/>
                          <w:szCs w:val="20"/>
                        </w:rPr>
                        <w:t>.</w:t>
                      </w:r>
                    </w:p>
                    <w:p w14:paraId="04CAEE71" w14:textId="77777777" w:rsidR="00AF2504" w:rsidRPr="003E5AAA" w:rsidRDefault="00AF2504" w:rsidP="00AF2504">
                      <w:pPr>
                        <w:spacing w:after="0" w:line="240" w:lineRule="auto"/>
                        <w:rPr>
                          <w:rFonts w:asciiTheme="minorHAnsi" w:hAnsiTheme="minorHAnsi" w:cstheme="minorHAnsi"/>
                          <w:sz w:val="20"/>
                          <w:szCs w:val="20"/>
                        </w:rPr>
                      </w:pPr>
                    </w:p>
                  </w:txbxContent>
                </v:textbox>
                <w10:wrap type="square" anchorx="margin" anchory="margin"/>
              </v:shape>
            </w:pict>
          </mc:Fallback>
        </mc:AlternateContent>
      </w:r>
      <w:r>
        <w:rPr>
          <w:noProof/>
        </w:rPr>
        <w:drawing>
          <wp:inline distT="0" distB="0" distL="0" distR="0" wp14:anchorId="485FA256" wp14:editId="17E3A4A5">
            <wp:extent cx="1126490" cy="817880"/>
            <wp:effectExtent l="0" t="0" r="0" b="1270"/>
            <wp:docPr id="4" name="Picture 4" descr="BTN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TN-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126490" cy="817880"/>
                    </a:xfrm>
                    <a:prstGeom prst="rect">
                      <a:avLst/>
                    </a:prstGeom>
                  </pic:spPr>
                </pic:pic>
              </a:graphicData>
            </a:graphic>
          </wp:inline>
        </w:drawing>
      </w:r>
    </w:p>
    <w:p w14:paraId="1C998672" w14:textId="77777777" w:rsidR="00AF2504" w:rsidRPr="001A770A" w:rsidRDefault="00AF2504" w:rsidP="00AF2504">
      <w:pPr>
        <w:pStyle w:val="Subtitle"/>
        <w:spacing w:after="0"/>
      </w:pPr>
      <w:bookmarkStart w:id="9" w:name="_Hlk101870486"/>
      <w:bookmarkEnd w:id="9"/>
      <w:r w:rsidRPr="001A770A">
        <w:t>Teacher Resource</w:t>
      </w:r>
    </w:p>
    <w:p w14:paraId="48C78AD2" w14:textId="77777777" w:rsidR="00AF2504" w:rsidRPr="00E101BA" w:rsidRDefault="00AF2504" w:rsidP="00AF2504">
      <w:pPr>
        <w:pStyle w:val="Title"/>
        <w:spacing w:line="276" w:lineRule="auto"/>
        <w:rPr>
          <w:rFonts w:cstheme="majorHAnsi"/>
          <w:b/>
          <w:bCs/>
          <w:color w:val="000000" w:themeColor="text1"/>
          <w:sz w:val="52"/>
          <w:szCs w:val="52"/>
        </w:rPr>
      </w:pPr>
      <w:bookmarkStart w:id="10" w:name="_Hlk94697061"/>
      <w:bookmarkEnd w:id="10"/>
      <w:r>
        <w:rPr>
          <w:rFonts w:cstheme="majorHAnsi"/>
          <w:b/>
          <w:bCs/>
          <w:color w:val="000000" w:themeColor="text1"/>
          <w:sz w:val="52"/>
          <w:szCs w:val="52"/>
        </w:rPr>
        <w:t xml:space="preserve">Platypus </w:t>
      </w:r>
    </w:p>
    <w:p w14:paraId="2A25781A" w14:textId="77777777" w:rsidR="00AF2504" w:rsidRPr="00715CBF" w:rsidRDefault="00AF2504" w:rsidP="00AF2504">
      <w:pPr>
        <w:pStyle w:val="Heading1"/>
        <w:spacing w:line="276" w:lineRule="auto"/>
      </w:pPr>
      <w:r w:rsidRPr="00715CBF">
        <w:t>Focus Questions</w:t>
      </w:r>
    </w:p>
    <w:p w14:paraId="7A7D40CD" w14:textId="77777777" w:rsidR="00AF2504" w:rsidRPr="001A770A" w:rsidRDefault="00AF2504" w:rsidP="00AF2504">
      <w:pPr>
        <w:spacing w:after="0"/>
      </w:pPr>
      <w:bookmarkStart w:id="11" w:name="_Hlk10459636"/>
      <w:bookmarkStart w:id="12" w:name="_Hlk516494592"/>
      <w:r w:rsidRPr="001A770A">
        <w:t xml:space="preserve">Discuss the </w:t>
      </w:r>
      <w:r>
        <w:t xml:space="preserve">BTN </w:t>
      </w:r>
      <w:r w:rsidRPr="001A770A">
        <w:t xml:space="preserve">story as a class and record the main points of </w:t>
      </w:r>
      <w:r>
        <w:t xml:space="preserve">the </w:t>
      </w:r>
      <w:r w:rsidRPr="001A770A">
        <w:t>discussion.</w:t>
      </w:r>
      <w:r>
        <w:t xml:space="preserve"> Students will then respond to the following:</w:t>
      </w:r>
    </w:p>
    <w:p w14:paraId="322C03FE" w14:textId="77777777" w:rsidR="00AF2504" w:rsidRDefault="00AF2504" w:rsidP="00AF2504">
      <w:pPr>
        <w:pStyle w:val="ListParagraph"/>
        <w:numPr>
          <w:ilvl w:val="0"/>
          <w:numId w:val="24"/>
        </w:numPr>
        <w:autoSpaceDE w:val="0"/>
        <w:autoSpaceDN w:val="0"/>
        <w:adjustRightInd w:val="0"/>
        <w:spacing w:after="0"/>
        <w:rPr>
          <w:rFonts w:cs="Calibri"/>
          <w:lang w:eastAsia="en-AU"/>
        </w:rPr>
      </w:pPr>
      <w:bookmarkStart w:id="13" w:name="_Hlk102997227"/>
      <w:bookmarkEnd w:id="11"/>
      <w:bookmarkEnd w:id="12"/>
      <w:r w:rsidRPr="009A5D71">
        <w:rPr>
          <w:rFonts w:cs="Calibri"/>
          <w:lang w:eastAsia="en-AU"/>
        </w:rPr>
        <w:t>What are some unique features of the platypus?</w:t>
      </w:r>
    </w:p>
    <w:p w14:paraId="5DA1E324" w14:textId="77777777" w:rsidR="00AF2504" w:rsidRDefault="00AF2504" w:rsidP="00AF2504">
      <w:pPr>
        <w:pStyle w:val="ListParagraph"/>
        <w:numPr>
          <w:ilvl w:val="0"/>
          <w:numId w:val="24"/>
        </w:numPr>
        <w:autoSpaceDE w:val="0"/>
        <w:autoSpaceDN w:val="0"/>
        <w:adjustRightInd w:val="0"/>
        <w:spacing w:after="0"/>
        <w:rPr>
          <w:rFonts w:cs="Calibri"/>
          <w:lang w:eastAsia="en-AU"/>
        </w:rPr>
      </w:pPr>
      <w:r w:rsidRPr="009A5D71">
        <w:rPr>
          <w:rFonts w:cs="Calibri"/>
          <w:lang w:eastAsia="en-AU"/>
        </w:rPr>
        <w:t>Platypuses are monotremes. What does that mean?</w:t>
      </w:r>
    </w:p>
    <w:p w14:paraId="2693BAF0" w14:textId="77777777" w:rsidR="00AF2504" w:rsidRDefault="00AF2504" w:rsidP="00AF2504">
      <w:pPr>
        <w:pStyle w:val="ListParagraph"/>
        <w:numPr>
          <w:ilvl w:val="0"/>
          <w:numId w:val="24"/>
        </w:numPr>
        <w:autoSpaceDE w:val="0"/>
        <w:autoSpaceDN w:val="0"/>
        <w:adjustRightInd w:val="0"/>
        <w:spacing w:after="0"/>
        <w:rPr>
          <w:rFonts w:cs="Calibri"/>
          <w:lang w:eastAsia="en-AU"/>
        </w:rPr>
      </w:pPr>
      <w:r>
        <w:rPr>
          <w:rFonts w:cs="Calibri"/>
          <w:lang w:eastAsia="en-AU"/>
        </w:rPr>
        <w:t>Scientists originally thought the platypus was a fake. True or false?</w:t>
      </w:r>
    </w:p>
    <w:p w14:paraId="0C776162" w14:textId="77777777" w:rsidR="00AF2504" w:rsidRDefault="00AF2504" w:rsidP="00AF2504">
      <w:pPr>
        <w:pStyle w:val="ListParagraph"/>
        <w:numPr>
          <w:ilvl w:val="0"/>
          <w:numId w:val="24"/>
        </w:numPr>
        <w:autoSpaceDE w:val="0"/>
        <w:autoSpaceDN w:val="0"/>
        <w:adjustRightInd w:val="0"/>
        <w:spacing w:after="0"/>
        <w:rPr>
          <w:rFonts w:cs="Calibri"/>
          <w:lang w:eastAsia="en-AU"/>
        </w:rPr>
      </w:pPr>
      <w:r>
        <w:rPr>
          <w:rFonts w:cs="Calibri"/>
          <w:lang w:eastAsia="en-AU"/>
        </w:rPr>
        <w:t>W</w:t>
      </w:r>
      <w:r w:rsidRPr="009A5D71">
        <w:rPr>
          <w:rFonts w:cs="Calibri"/>
          <w:lang w:eastAsia="en-AU"/>
        </w:rPr>
        <w:t xml:space="preserve">hat are some threats to platypuses? </w:t>
      </w:r>
    </w:p>
    <w:p w14:paraId="5ADF980F" w14:textId="77777777" w:rsidR="00AF2504" w:rsidRDefault="00AF2504" w:rsidP="00AF2504">
      <w:pPr>
        <w:pStyle w:val="ListParagraph"/>
        <w:numPr>
          <w:ilvl w:val="0"/>
          <w:numId w:val="24"/>
        </w:numPr>
        <w:autoSpaceDE w:val="0"/>
        <w:autoSpaceDN w:val="0"/>
        <w:adjustRightInd w:val="0"/>
        <w:spacing w:after="0"/>
        <w:rPr>
          <w:rFonts w:cs="Calibri"/>
          <w:lang w:eastAsia="en-AU"/>
        </w:rPr>
      </w:pPr>
      <w:r>
        <w:rPr>
          <w:rFonts w:cs="Calibri"/>
          <w:lang w:eastAsia="en-AU"/>
        </w:rPr>
        <w:t>Why are some scientists in New South Wales trying to change the protection status of the platypus?</w:t>
      </w:r>
    </w:p>
    <w:p w14:paraId="4ED95EC6" w14:textId="77777777" w:rsidR="00AF2504" w:rsidRDefault="00AF2504" w:rsidP="00AF2504">
      <w:pPr>
        <w:spacing w:after="0"/>
        <w:rPr>
          <w:lang w:eastAsia="x-none"/>
        </w:rPr>
      </w:pPr>
    </w:p>
    <w:p w14:paraId="0415BE48" w14:textId="77777777" w:rsidR="00AF2504" w:rsidRPr="00E101BA" w:rsidRDefault="00AF2504" w:rsidP="00AF2504">
      <w:pPr>
        <w:spacing w:after="0"/>
        <w:rPr>
          <w:lang w:eastAsia="x-none"/>
        </w:rPr>
      </w:pPr>
    </w:p>
    <w:p w14:paraId="5131764B" w14:textId="77777777" w:rsidR="00AF2504" w:rsidRPr="00E63D79" w:rsidRDefault="00AF2504" w:rsidP="00AF2504">
      <w:pPr>
        <w:pStyle w:val="Heading1"/>
        <w:spacing w:line="276" w:lineRule="auto"/>
        <w:rPr>
          <w:lang w:val="en-AU"/>
        </w:rPr>
      </w:pPr>
      <w:r w:rsidRPr="0084393B">
        <w:t>Activity</w:t>
      </w:r>
      <w:r>
        <w:rPr>
          <w:lang w:val="en-AU"/>
        </w:rPr>
        <w:t>: Note taking</w:t>
      </w:r>
    </w:p>
    <w:p w14:paraId="7194068A" w14:textId="77777777" w:rsidR="00AF2504" w:rsidRDefault="00AF2504" w:rsidP="00AF2504">
      <w:pPr>
        <w:spacing w:after="0"/>
        <w:rPr>
          <w:rFonts w:asciiTheme="minorHAnsi" w:eastAsia="Times New Roman" w:hAnsiTheme="minorHAnsi" w:cstheme="minorHAnsi"/>
          <w:shd w:val="clear" w:color="auto" w:fill="FFFFFF"/>
        </w:rPr>
      </w:pPr>
      <w:r>
        <w:rPr>
          <w:rFonts w:asciiTheme="minorHAnsi" w:hAnsiTheme="minorHAnsi" w:cstheme="minorHAnsi"/>
          <w:noProof/>
        </w:rPr>
        <w:drawing>
          <wp:anchor distT="0" distB="0" distL="114300" distR="114300" simplePos="0" relativeHeight="251661317" behindDoc="0" locked="0" layoutInCell="1" allowOverlap="1" wp14:anchorId="13301AE5" wp14:editId="37848B93">
            <wp:simplePos x="0" y="0"/>
            <wp:positionH relativeFrom="column">
              <wp:posOffset>2448560</wp:posOffset>
            </wp:positionH>
            <wp:positionV relativeFrom="paragraph">
              <wp:posOffset>475615</wp:posOffset>
            </wp:positionV>
            <wp:extent cx="1441450" cy="1441450"/>
            <wp:effectExtent l="0" t="0" r="6350" b="6350"/>
            <wp:wrapSquare wrapText="bothSides"/>
            <wp:docPr id="2" name="Picture 2" descr="A picture containing text, monitor, clos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monitor, close&#10;&#10;Description automatically generated"/>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1441450" cy="144145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672B8D">
        <w:rPr>
          <w:rFonts w:asciiTheme="minorHAnsi" w:eastAsia="Times New Roman" w:hAnsiTheme="minorHAnsi" w:cstheme="minorHAnsi"/>
          <w:shd w:val="clear" w:color="auto" w:fill="FFFFFF"/>
        </w:rPr>
        <w:t xml:space="preserve">Students will practise their note-taking skills while watching the BTN </w:t>
      </w:r>
      <w:r>
        <w:rPr>
          <w:rFonts w:asciiTheme="minorHAnsi" w:hAnsiTheme="minorHAnsi" w:cstheme="minorHAnsi"/>
        </w:rPr>
        <w:t xml:space="preserve">Platypus </w:t>
      </w:r>
      <w:r w:rsidRPr="00672B8D">
        <w:rPr>
          <w:rFonts w:asciiTheme="minorHAnsi" w:eastAsia="Times New Roman" w:hAnsiTheme="minorHAnsi" w:cstheme="minorHAnsi"/>
          <w:shd w:val="clear" w:color="auto" w:fill="FFFFFF"/>
        </w:rPr>
        <w:t>story. After watching the story, ask students to reflect on and organise the information into three categories. What information in the story was...?</w:t>
      </w:r>
    </w:p>
    <w:p w14:paraId="56CBE088" w14:textId="77777777" w:rsidR="00AF2504" w:rsidRPr="00672B8D" w:rsidRDefault="00AF2504" w:rsidP="00AF2504">
      <w:pPr>
        <w:numPr>
          <w:ilvl w:val="0"/>
          <w:numId w:val="21"/>
        </w:numPr>
        <w:spacing w:after="0"/>
        <w:ind w:left="720"/>
        <w:rPr>
          <w:rFonts w:asciiTheme="minorHAnsi" w:eastAsia="Times New Roman" w:hAnsiTheme="minorHAnsi" w:cstheme="minorHAnsi"/>
          <w:shd w:val="clear" w:color="auto" w:fill="FFFFFF"/>
        </w:rPr>
      </w:pPr>
      <w:r w:rsidRPr="00672B8D">
        <w:rPr>
          <w:rFonts w:asciiTheme="minorHAnsi" w:eastAsia="Times New Roman" w:hAnsiTheme="minorHAnsi" w:cstheme="minorHAnsi"/>
          <w:shd w:val="clear" w:color="auto" w:fill="FFFFFF"/>
        </w:rPr>
        <w:t>Positive</w:t>
      </w:r>
    </w:p>
    <w:p w14:paraId="667199BF" w14:textId="77777777" w:rsidR="00AF2504" w:rsidRDefault="00AF2504" w:rsidP="00AF2504">
      <w:pPr>
        <w:numPr>
          <w:ilvl w:val="0"/>
          <w:numId w:val="21"/>
        </w:numPr>
        <w:spacing w:after="0"/>
        <w:ind w:left="720"/>
        <w:rPr>
          <w:rFonts w:asciiTheme="minorHAnsi" w:eastAsia="Times New Roman" w:hAnsiTheme="minorHAnsi" w:cstheme="minorHAnsi"/>
          <w:shd w:val="clear" w:color="auto" w:fill="FFFFFF"/>
        </w:rPr>
      </w:pPr>
      <w:r w:rsidRPr="00672B8D">
        <w:rPr>
          <w:rFonts w:asciiTheme="minorHAnsi" w:eastAsia="Times New Roman" w:hAnsiTheme="minorHAnsi" w:cstheme="minorHAnsi"/>
          <w:shd w:val="clear" w:color="auto" w:fill="FFFFFF"/>
        </w:rPr>
        <w:t>Negative or</w:t>
      </w:r>
    </w:p>
    <w:p w14:paraId="2F241425" w14:textId="77777777" w:rsidR="00AF2504" w:rsidRPr="00585B7D" w:rsidRDefault="00AF2504" w:rsidP="00AF2504">
      <w:pPr>
        <w:numPr>
          <w:ilvl w:val="0"/>
          <w:numId w:val="21"/>
        </w:numPr>
        <w:spacing w:after="0"/>
        <w:ind w:left="720"/>
      </w:pPr>
      <w:r w:rsidRPr="008377B8">
        <w:rPr>
          <w:rFonts w:asciiTheme="minorHAnsi" w:eastAsia="Times New Roman" w:hAnsiTheme="minorHAnsi" w:cstheme="minorHAnsi"/>
          <w:shd w:val="clear" w:color="auto" w:fill="FFFFFF"/>
        </w:rPr>
        <w:t>Interesting</w:t>
      </w:r>
    </w:p>
    <w:p w14:paraId="1625AE87" w14:textId="77777777" w:rsidR="00AF2504" w:rsidRDefault="00AF2504" w:rsidP="00AF2504">
      <w:pPr>
        <w:spacing w:after="0"/>
        <w:rPr>
          <w:rFonts w:asciiTheme="minorHAnsi" w:eastAsia="Times New Roman" w:hAnsiTheme="minorHAnsi" w:cstheme="minorHAnsi"/>
          <w:shd w:val="clear" w:color="auto" w:fill="FFFFFF"/>
        </w:rPr>
      </w:pPr>
    </w:p>
    <w:p w14:paraId="3EA537C7" w14:textId="77777777" w:rsidR="00AF2504" w:rsidRPr="00585B7D" w:rsidRDefault="00AF2504" w:rsidP="00AF2504">
      <w:pPr>
        <w:spacing w:after="0"/>
      </w:pPr>
    </w:p>
    <w:p w14:paraId="635992C0" w14:textId="77777777" w:rsidR="00AF2504" w:rsidRDefault="00AF2504" w:rsidP="00AF2504">
      <w:pPr>
        <w:pStyle w:val="Heading1"/>
        <w:spacing w:line="276" w:lineRule="auto"/>
        <w:rPr>
          <w:lang w:val="en-AU"/>
        </w:rPr>
      </w:pPr>
      <w:r w:rsidRPr="0084393B">
        <w:t>Activity</w:t>
      </w:r>
      <w:r>
        <w:rPr>
          <w:lang w:val="en-AU"/>
        </w:rPr>
        <w:t>: Class Discussion</w:t>
      </w:r>
    </w:p>
    <w:p w14:paraId="7E5FB832" w14:textId="77777777" w:rsidR="00AF2504" w:rsidRPr="001A770A" w:rsidRDefault="00AF2504" w:rsidP="00AF2504">
      <w:pPr>
        <w:spacing w:after="0"/>
      </w:pPr>
      <w:r>
        <w:t xml:space="preserve">Create a class mind map with PLATYPUS in the middle. </w:t>
      </w:r>
      <w:r w:rsidRPr="001A770A">
        <w:t xml:space="preserve">Ask students to record what they know about </w:t>
      </w:r>
      <w:r>
        <w:t>the species.</w:t>
      </w:r>
      <w:r w:rsidRPr="001A770A">
        <w:t xml:space="preserve"> </w:t>
      </w:r>
      <w:r>
        <w:t>In small groups, ask students to brainstorm responses to the following questions:</w:t>
      </w:r>
    </w:p>
    <w:p w14:paraId="392A5E4F" w14:textId="77777777" w:rsidR="00AF2504" w:rsidRDefault="00AF2504" w:rsidP="00AF2504">
      <w:pPr>
        <w:numPr>
          <w:ilvl w:val="0"/>
          <w:numId w:val="20"/>
        </w:numPr>
        <w:spacing w:after="0"/>
        <w:rPr>
          <w:rFonts w:cs="Calibri"/>
        </w:rPr>
      </w:pPr>
      <w:r w:rsidRPr="00C018C0">
        <w:rPr>
          <w:rFonts w:asciiTheme="minorHAnsi" w:hAnsiTheme="minorHAnsi" w:cstheme="minorHAnsi"/>
          <w:noProof/>
        </w:rPr>
        <w:drawing>
          <wp:anchor distT="0" distB="0" distL="114300" distR="114300" simplePos="0" relativeHeight="251662341" behindDoc="1" locked="0" layoutInCell="1" allowOverlap="1" wp14:anchorId="72EB4BB5" wp14:editId="47C45FA1">
            <wp:simplePos x="0" y="0"/>
            <wp:positionH relativeFrom="margin">
              <wp:posOffset>2569210</wp:posOffset>
            </wp:positionH>
            <wp:positionV relativeFrom="paragraph">
              <wp:posOffset>92075</wp:posOffset>
            </wp:positionV>
            <wp:extent cx="1263650" cy="1263650"/>
            <wp:effectExtent l="0" t="0" r="0" b="0"/>
            <wp:wrapTight wrapText="bothSides">
              <wp:wrapPolygon edited="0">
                <wp:start x="326" y="0"/>
                <wp:lineTo x="0" y="977"/>
                <wp:lineTo x="0" y="19538"/>
                <wp:lineTo x="651" y="21166"/>
                <wp:lineTo x="19863" y="21166"/>
                <wp:lineTo x="20515" y="20840"/>
                <wp:lineTo x="21166" y="18235"/>
                <wp:lineTo x="21166" y="2605"/>
                <wp:lineTo x="20840" y="1628"/>
                <wp:lineTo x="19863" y="0"/>
                <wp:lineTo x="326" y="0"/>
              </wp:wrapPolygon>
            </wp:wrapTight>
            <wp:docPr id="487668060" name="Picture 136" descr="A picture containing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descr="A picture containing text&#10;&#10;Description automatically generated"/>
                    <pic:cNvPicPr>
                      <a:picLocks noChangeAspect="1" noChangeArrowheads="1"/>
                    </pic:cNvPicPr>
                  </pic:nvPicPr>
                  <pic:blipFill>
                    <a:blip r:embed="rId32" cstate="print">
                      <a:extLst>
                        <a:ext uri="{28A0092B-C50C-407E-A947-70E740481C1C}">
                          <a14:useLocalDpi xmlns:a14="http://schemas.microsoft.com/office/drawing/2010/main" val="0"/>
                        </a:ext>
                      </a:extLst>
                    </a:blip>
                    <a:srcRect/>
                    <a:stretch>
                      <a:fillRect/>
                    </a:stretch>
                  </pic:blipFill>
                  <pic:spPr bwMode="auto">
                    <a:xfrm>
                      <a:off x="0" y="0"/>
                      <a:ext cx="1263650" cy="1263650"/>
                    </a:xfrm>
                    <a:prstGeom prst="rect">
                      <a:avLst/>
                    </a:prstGeom>
                    <a:noFill/>
                  </pic:spPr>
                </pic:pic>
              </a:graphicData>
            </a:graphic>
            <wp14:sizeRelH relativeFrom="margin">
              <wp14:pctWidth>0</wp14:pctWidth>
            </wp14:sizeRelH>
            <wp14:sizeRelV relativeFrom="margin">
              <wp14:pctHeight>0</wp14:pctHeight>
            </wp14:sizeRelV>
          </wp:anchor>
        </w:drawing>
      </w:r>
      <w:r>
        <w:rPr>
          <w:rFonts w:cs="Calibri"/>
        </w:rPr>
        <w:t>What do you know about platypuses?</w:t>
      </w:r>
      <w:r w:rsidRPr="003175A1">
        <w:rPr>
          <w:rFonts w:asciiTheme="minorHAnsi" w:hAnsiTheme="minorHAnsi" w:cstheme="minorHAnsi"/>
          <w:noProof/>
        </w:rPr>
        <w:t xml:space="preserve"> </w:t>
      </w:r>
    </w:p>
    <w:p w14:paraId="2970D830" w14:textId="77777777" w:rsidR="00AF2504" w:rsidRDefault="00AF2504" w:rsidP="00AF2504">
      <w:pPr>
        <w:numPr>
          <w:ilvl w:val="0"/>
          <w:numId w:val="20"/>
        </w:numPr>
        <w:spacing w:after="0"/>
        <w:rPr>
          <w:rFonts w:cs="Calibri"/>
        </w:rPr>
      </w:pPr>
      <w:r w:rsidRPr="003E26D3">
        <w:rPr>
          <w:rFonts w:cs="Calibri"/>
        </w:rPr>
        <w:t xml:space="preserve">Why </w:t>
      </w:r>
      <w:r>
        <w:rPr>
          <w:rFonts w:cs="Calibri"/>
        </w:rPr>
        <w:t>is it important to protect the species?</w:t>
      </w:r>
    </w:p>
    <w:p w14:paraId="69227AF5" w14:textId="77777777" w:rsidR="00AF2504" w:rsidRDefault="00AF2504" w:rsidP="00AF2504">
      <w:pPr>
        <w:numPr>
          <w:ilvl w:val="0"/>
          <w:numId w:val="20"/>
        </w:numPr>
        <w:spacing w:after="0"/>
        <w:rPr>
          <w:rFonts w:cs="Calibri"/>
        </w:rPr>
      </w:pPr>
      <w:r>
        <w:rPr>
          <w:rFonts w:cs="Calibri"/>
        </w:rPr>
        <w:t>What is the conservation status of platypuses? Is it the same in every state?</w:t>
      </w:r>
    </w:p>
    <w:p w14:paraId="6AD3FAD1" w14:textId="77777777" w:rsidR="00AF2504" w:rsidRPr="00D03A9F" w:rsidRDefault="00AF2504" w:rsidP="00AF2504">
      <w:pPr>
        <w:numPr>
          <w:ilvl w:val="0"/>
          <w:numId w:val="20"/>
        </w:numPr>
        <w:spacing w:after="0"/>
        <w:rPr>
          <w:rFonts w:cs="Calibri"/>
        </w:rPr>
      </w:pPr>
      <w:r>
        <w:rPr>
          <w:rFonts w:cs="Calibri"/>
        </w:rPr>
        <w:t>What makes the platypus unique?</w:t>
      </w:r>
    </w:p>
    <w:p w14:paraId="614A20C1" w14:textId="77777777" w:rsidR="00AF2504" w:rsidRDefault="00AF2504" w:rsidP="00AF2504">
      <w:pPr>
        <w:numPr>
          <w:ilvl w:val="0"/>
          <w:numId w:val="20"/>
        </w:numPr>
        <w:spacing w:after="0"/>
        <w:rPr>
          <w:rFonts w:cs="Calibri"/>
        </w:rPr>
      </w:pPr>
      <w:r>
        <w:rPr>
          <w:rFonts w:cs="Calibri"/>
        </w:rPr>
        <w:t>What questions do you have about platypuses?</w:t>
      </w:r>
    </w:p>
    <w:p w14:paraId="73D77DA0" w14:textId="77777777" w:rsidR="00AF2504" w:rsidRDefault="00AF2504" w:rsidP="00AF2504">
      <w:pPr>
        <w:pStyle w:val="Heading1"/>
        <w:spacing w:line="276" w:lineRule="auto"/>
        <w:rPr>
          <w:rFonts w:asciiTheme="minorHAnsi" w:hAnsiTheme="minorHAnsi" w:cstheme="minorHAnsi"/>
        </w:rPr>
      </w:pPr>
      <w:r>
        <w:rPr>
          <w:lang w:val="en-AU"/>
        </w:rPr>
        <w:lastRenderedPageBreak/>
        <w:t>Activity: Key Words</w:t>
      </w:r>
    </w:p>
    <w:p w14:paraId="2CFB6A72" w14:textId="77777777" w:rsidR="00AF2504" w:rsidRDefault="00AF2504" w:rsidP="00AF2504">
      <w:pPr>
        <w:spacing w:after="0"/>
      </w:pPr>
      <w:r w:rsidRPr="001A770A">
        <w:t xml:space="preserve">Students will brainstorm a list of key words that relate to the </w:t>
      </w:r>
      <w:r w:rsidRPr="00F76D4A">
        <w:rPr>
          <w:rFonts w:asciiTheme="minorHAnsi" w:hAnsiTheme="minorHAnsi" w:cstheme="minorHAnsi"/>
        </w:rPr>
        <w:t>BTN</w:t>
      </w:r>
      <w:r>
        <w:rPr>
          <w:rFonts w:asciiTheme="minorHAnsi" w:hAnsiTheme="minorHAnsi" w:cstheme="minorHAnsi"/>
        </w:rPr>
        <w:t xml:space="preserve"> Platypus</w:t>
      </w:r>
      <w:r w:rsidRPr="00DD42BA">
        <w:rPr>
          <w:rFonts w:asciiTheme="minorHAnsi" w:hAnsiTheme="minorHAnsi" w:cstheme="minorHAnsi"/>
        </w:rPr>
        <w:t xml:space="preserve"> </w:t>
      </w:r>
      <w:r w:rsidRPr="00F76D4A">
        <w:rPr>
          <w:rFonts w:asciiTheme="minorHAnsi" w:hAnsiTheme="minorHAnsi" w:cstheme="minorHAnsi"/>
        </w:rPr>
        <w:t>story</w:t>
      </w:r>
      <w:r w:rsidRPr="001A770A">
        <w:t xml:space="preserve">. </w:t>
      </w:r>
      <w:r w:rsidRPr="00A012EF">
        <w:rPr>
          <w:lang w:eastAsia="x-none"/>
        </w:rPr>
        <w:t>Here are some words to get them started.</w:t>
      </w:r>
      <w:r>
        <w:rPr>
          <w:lang w:eastAsia="x-none"/>
        </w:rPr>
        <w:br/>
      </w:r>
    </w:p>
    <w:tbl>
      <w:tblPr>
        <w:tblW w:w="918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060"/>
        <w:gridCol w:w="3060"/>
        <w:gridCol w:w="3060"/>
      </w:tblGrid>
      <w:tr w:rsidR="00AF2504" w14:paraId="6F4FBECF" w14:textId="77777777" w:rsidTr="00F56934">
        <w:trPr>
          <w:trHeight w:val="567"/>
        </w:trPr>
        <w:tc>
          <w:tcPr>
            <w:tcW w:w="3060" w:type="dxa"/>
            <w:tcBorders>
              <w:top w:val="single" w:sz="18" w:space="0" w:color="FFFFFF"/>
              <w:left w:val="single" w:sz="18" w:space="0" w:color="FFFFFF"/>
              <w:bottom w:val="single" w:sz="18" w:space="0" w:color="FFFFFF"/>
              <w:right w:val="single" w:sz="18" w:space="0" w:color="FFFFFF"/>
            </w:tcBorders>
            <w:shd w:val="clear" w:color="auto" w:fill="51CEFA"/>
            <w:vAlign w:val="center"/>
          </w:tcPr>
          <w:p w14:paraId="442F730D" w14:textId="77777777" w:rsidR="00AF2504" w:rsidRDefault="00AF2504" w:rsidP="00F56934">
            <w:pPr>
              <w:spacing w:after="0" w:line="240" w:lineRule="auto"/>
              <w:jc w:val="center"/>
              <w:textAlignment w:val="baseline"/>
              <w:rPr>
                <w:rFonts w:eastAsia="Times New Roman" w:cs="Calibri"/>
                <w:sz w:val="24"/>
                <w:szCs w:val="24"/>
                <w:lang w:eastAsia="en-AU"/>
              </w:rPr>
            </w:pPr>
            <w:r>
              <w:rPr>
                <w:rFonts w:eastAsia="Times New Roman" w:cs="Calibri"/>
                <w:sz w:val="24"/>
                <w:szCs w:val="24"/>
                <w:lang w:eastAsia="en-AU"/>
              </w:rPr>
              <w:t>THREATENED SPECIES</w:t>
            </w:r>
          </w:p>
        </w:tc>
        <w:tc>
          <w:tcPr>
            <w:tcW w:w="3060" w:type="dxa"/>
            <w:tcBorders>
              <w:top w:val="single" w:sz="18" w:space="0" w:color="FFFFFF"/>
              <w:left w:val="single" w:sz="18" w:space="0" w:color="FFFFFF"/>
              <w:bottom w:val="single" w:sz="18" w:space="0" w:color="FFFFFF"/>
              <w:right w:val="single" w:sz="18" w:space="0" w:color="FFFFFF"/>
            </w:tcBorders>
            <w:shd w:val="clear" w:color="auto" w:fill="F1422D"/>
            <w:vAlign w:val="center"/>
          </w:tcPr>
          <w:p w14:paraId="6B5D992E" w14:textId="77777777" w:rsidR="00AF2504" w:rsidRDefault="00AF2504" w:rsidP="00F56934">
            <w:pPr>
              <w:spacing w:after="0" w:line="240" w:lineRule="auto"/>
              <w:jc w:val="center"/>
              <w:textAlignment w:val="baseline"/>
              <w:rPr>
                <w:rFonts w:eastAsia="Times New Roman" w:cs="Calibri"/>
                <w:sz w:val="24"/>
                <w:szCs w:val="24"/>
                <w:lang w:eastAsia="en-AU"/>
              </w:rPr>
            </w:pPr>
            <w:r w:rsidRPr="00A85CF0">
              <w:rPr>
                <w:rFonts w:eastAsia="Times New Roman" w:cs="Calibri"/>
                <w:color w:val="FFFFFF" w:themeColor="background1"/>
                <w:sz w:val="24"/>
                <w:szCs w:val="24"/>
                <w:lang w:eastAsia="en-AU"/>
              </w:rPr>
              <w:t>MAMMAL</w:t>
            </w:r>
          </w:p>
        </w:tc>
        <w:tc>
          <w:tcPr>
            <w:tcW w:w="3060" w:type="dxa"/>
            <w:tcBorders>
              <w:top w:val="single" w:sz="18" w:space="0" w:color="FFFFFF"/>
              <w:left w:val="single" w:sz="18" w:space="0" w:color="FFFFFF"/>
              <w:bottom w:val="single" w:sz="18" w:space="0" w:color="FFFFFF"/>
              <w:right w:val="single" w:sz="18" w:space="0" w:color="FFFFFF"/>
            </w:tcBorders>
            <w:shd w:val="clear" w:color="auto" w:fill="FBE808"/>
            <w:vAlign w:val="center"/>
          </w:tcPr>
          <w:p w14:paraId="00CA634A" w14:textId="77777777" w:rsidR="00AF2504" w:rsidRDefault="00AF2504" w:rsidP="00F56934">
            <w:pPr>
              <w:spacing w:after="0" w:line="240" w:lineRule="auto"/>
              <w:jc w:val="center"/>
              <w:textAlignment w:val="baseline"/>
              <w:rPr>
                <w:rFonts w:eastAsia="Times New Roman" w:cs="Calibri"/>
                <w:sz w:val="24"/>
                <w:szCs w:val="24"/>
                <w:lang w:eastAsia="en-AU"/>
              </w:rPr>
            </w:pPr>
            <w:r>
              <w:rPr>
                <w:rFonts w:eastAsia="Times New Roman" w:cs="Calibri"/>
                <w:sz w:val="24"/>
                <w:szCs w:val="24"/>
                <w:lang w:eastAsia="en-AU"/>
              </w:rPr>
              <w:t>MONOTREME</w:t>
            </w:r>
          </w:p>
        </w:tc>
      </w:tr>
      <w:tr w:rsidR="00AF2504" w14:paraId="05BC476D" w14:textId="77777777" w:rsidTr="00F56934">
        <w:trPr>
          <w:trHeight w:val="567"/>
        </w:trPr>
        <w:tc>
          <w:tcPr>
            <w:tcW w:w="3060" w:type="dxa"/>
            <w:tcBorders>
              <w:top w:val="single" w:sz="18" w:space="0" w:color="FFFFFF"/>
              <w:left w:val="single" w:sz="18" w:space="0" w:color="FFFFFF"/>
              <w:bottom w:val="single" w:sz="18" w:space="0" w:color="FFFFFF"/>
              <w:right w:val="single" w:sz="18" w:space="0" w:color="FFFFFF"/>
            </w:tcBorders>
            <w:shd w:val="clear" w:color="auto" w:fill="02FC7E"/>
            <w:vAlign w:val="center"/>
          </w:tcPr>
          <w:p w14:paraId="6157FC7E" w14:textId="77777777" w:rsidR="00AF2504" w:rsidRDefault="00AF2504" w:rsidP="00F56934">
            <w:pPr>
              <w:spacing w:after="0" w:line="240" w:lineRule="auto"/>
              <w:jc w:val="center"/>
              <w:textAlignment w:val="baseline"/>
              <w:rPr>
                <w:rFonts w:asciiTheme="minorHAnsi" w:eastAsia="Times New Roman" w:hAnsiTheme="minorHAnsi" w:cstheme="minorHAnsi"/>
                <w:sz w:val="24"/>
                <w:szCs w:val="24"/>
                <w:lang w:eastAsia="en-AU"/>
              </w:rPr>
            </w:pPr>
            <w:r>
              <w:rPr>
                <w:rFonts w:asciiTheme="minorHAnsi" w:eastAsia="Times New Roman" w:hAnsiTheme="minorHAnsi" w:cstheme="minorHAnsi"/>
                <w:sz w:val="24"/>
                <w:szCs w:val="24"/>
                <w:lang w:eastAsia="en-AU"/>
              </w:rPr>
              <w:t>BURROW</w:t>
            </w:r>
          </w:p>
        </w:tc>
        <w:tc>
          <w:tcPr>
            <w:tcW w:w="3060" w:type="dxa"/>
            <w:tcBorders>
              <w:top w:val="single" w:sz="18" w:space="0" w:color="FFFFFF"/>
              <w:left w:val="single" w:sz="18" w:space="0" w:color="FFFFFF"/>
              <w:bottom w:val="single" w:sz="18" w:space="0" w:color="FFFFFF"/>
              <w:right w:val="single" w:sz="18" w:space="0" w:color="FFFFFF"/>
            </w:tcBorders>
            <w:shd w:val="clear" w:color="auto" w:fill="FDDDAC"/>
            <w:vAlign w:val="center"/>
          </w:tcPr>
          <w:p w14:paraId="077E455E" w14:textId="77777777" w:rsidR="00AF2504" w:rsidRDefault="00AF2504" w:rsidP="00F56934">
            <w:pPr>
              <w:spacing w:after="0" w:line="240" w:lineRule="auto"/>
              <w:jc w:val="center"/>
              <w:textAlignment w:val="baseline"/>
              <w:rPr>
                <w:rFonts w:eastAsia="Times New Roman" w:cs="Calibri"/>
                <w:sz w:val="24"/>
                <w:szCs w:val="24"/>
                <w:lang w:eastAsia="en-AU"/>
              </w:rPr>
            </w:pPr>
            <w:r>
              <w:rPr>
                <w:rFonts w:eastAsia="Times New Roman" w:cs="Calibri"/>
                <w:sz w:val="24"/>
                <w:szCs w:val="24"/>
                <w:lang w:eastAsia="en-AU"/>
              </w:rPr>
              <w:t>VENOMOUS</w:t>
            </w:r>
          </w:p>
        </w:tc>
        <w:tc>
          <w:tcPr>
            <w:tcW w:w="3060" w:type="dxa"/>
            <w:tcBorders>
              <w:top w:val="single" w:sz="18" w:space="0" w:color="FFFFFF"/>
              <w:left w:val="single" w:sz="18" w:space="0" w:color="FFFFFF"/>
              <w:bottom w:val="single" w:sz="18" w:space="0" w:color="FFFFFF"/>
              <w:right w:val="single" w:sz="18" w:space="0" w:color="FFFFFF"/>
            </w:tcBorders>
            <w:shd w:val="clear" w:color="auto" w:fill="4B6CC9"/>
            <w:vAlign w:val="center"/>
          </w:tcPr>
          <w:p w14:paraId="1237E797" w14:textId="77777777" w:rsidR="00AF2504" w:rsidRPr="00A01AF9" w:rsidRDefault="00AF2504" w:rsidP="00F56934">
            <w:pPr>
              <w:spacing w:after="0" w:line="240" w:lineRule="auto"/>
              <w:jc w:val="center"/>
              <w:textAlignment w:val="baseline"/>
              <w:rPr>
                <w:rFonts w:eastAsia="Times New Roman" w:cs="Calibri"/>
                <w:color w:val="FFFFFF" w:themeColor="background1"/>
                <w:sz w:val="24"/>
                <w:szCs w:val="24"/>
                <w:lang w:eastAsia="en-AU"/>
              </w:rPr>
            </w:pPr>
            <w:r>
              <w:rPr>
                <w:rFonts w:eastAsia="Times New Roman" w:cs="Calibri"/>
                <w:color w:val="FFFFFF" w:themeColor="background1"/>
                <w:sz w:val="24"/>
                <w:szCs w:val="24"/>
                <w:lang w:eastAsia="en-AU"/>
              </w:rPr>
              <w:t>ELECTRORECEPTORS</w:t>
            </w:r>
          </w:p>
        </w:tc>
      </w:tr>
    </w:tbl>
    <w:p w14:paraId="230CE396" w14:textId="77777777" w:rsidR="00AF2504" w:rsidRPr="005331CE" w:rsidRDefault="00AF2504" w:rsidP="00AF2504">
      <w:pPr>
        <w:spacing w:after="0"/>
        <w:rPr>
          <w:rFonts w:asciiTheme="minorHAnsi" w:hAnsiTheme="minorHAnsi" w:cstheme="minorHAnsi"/>
          <w:sz w:val="16"/>
          <w:szCs w:val="16"/>
          <w:lang w:eastAsia="x-none"/>
        </w:rPr>
      </w:pPr>
    </w:p>
    <w:p w14:paraId="4083B3CE" w14:textId="77777777" w:rsidR="00AF2504" w:rsidRPr="009615CC" w:rsidRDefault="00AF2504" w:rsidP="00AF2504">
      <w:pPr>
        <w:spacing w:after="0"/>
      </w:pPr>
      <w:r>
        <w:t>Ask students to write what they think is the meaning of each word (including unfamiliar words). They will swap definitions with a partner and ask them to add to or change the definition. Check these against the dictionary definition.</w:t>
      </w:r>
    </w:p>
    <w:p w14:paraId="1795B629" w14:textId="77777777" w:rsidR="00AF2504" w:rsidRDefault="00AF2504" w:rsidP="00AF2504">
      <w:pPr>
        <w:spacing w:after="0"/>
        <w:rPr>
          <w:sz w:val="16"/>
          <w:szCs w:val="16"/>
          <w:lang w:eastAsia="x-none"/>
        </w:rPr>
      </w:pPr>
    </w:p>
    <w:p w14:paraId="2E39403B" w14:textId="77777777" w:rsidR="00AF2504" w:rsidRPr="0001538D" w:rsidRDefault="00AF2504" w:rsidP="00AF2504">
      <w:pPr>
        <w:spacing w:after="0"/>
        <w:rPr>
          <w:sz w:val="16"/>
          <w:szCs w:val="16"/>
          <w:lang w:eastAsia="x-none"/>
        </w:rPr>
      </w:pPr>
    </w:p>
    <w:p w14:paraId="657A11F1" w14:textId="77777777" w:rsidR="00AF2504" w:rsidRPr="00E63D79" w:rsidRDefault="00AF2504" w:rsidP="00AF2504">
      <w:pPr>
        <w:pStyle w:val="Heading1"/>
        <w:tabs>
          <w:tab w:val="left" w:pos="7156"/>
        </w:tabs>
        <w:spacing w:line="276" w:lineRule="auto"/>
        <w:rPr>
          <w:lang w:val="en-AU"/>
        </w:rPr>
      </w:pPr>
      <w:r w:rsidRPr="0084393B">
        <w:t>Activity</w:t>
      </w:r>
      <w:r>
        <w:rPr>
          <w:lang w:val="en-AU"/>
        </w:rPr>
        <w:t>: Platypus profile</w:t>
      </w:r>
    </w:p>
    <w:p w14:paraId="170F3C98" w14:textId="77777777" w:rsidR="00AF2504" w:rsidRDefault="00AF2504" w:rsidP="00AF2504">
      <w:pPr>
        <w:spacing w:after="0"/>
        <w:rPr>
          <w:rFonts w:cs="Calibri"/>
        </w:rPr>
      </w:pPr>
      <w:r w:rsidRPr="00E23A15">
        <w:rPr>
          <w:rFonts w:asciiTheme="minorHAnsi" w:eastAsia="Times New Roman" w:hAnsiTheme="minorHAnsi" w:cstheme="minorHAnsi"/>
          <w:lang w:eastAsia="en-AU"/>
        </w:rPr>
        <w:t xml:space="preserve">Students will </w:t>
      </w:r>
      <w:r>
        <w:rPr>
          <w:rFonts w:asciiTheme="minorHAnsi" w:eastAsia="Times New Roman" w:hAnsiTheme="minorHAnsi" w:cstheme="minorHAnsi"/>
          <w:lang w:eastAsia="en-AU"/>
        </w:rPr>
        <w:t>research and write a profile featuring the platypus</w:t>
      </w:r>
      <w:r w:rsidRPr="00E60FE9">
        <w:rPr>
          <w:rFonts w:cs="Calibri"/>
        </w:rPr>
        <w:t>. Encourage students to use a range of sources to find their information.</w:t>
      </w:r>
      <w:r>
        <w:rPr>
          <w:rFonts w:cs="Calibri"/>
        </w:rPr>
        <w:br/>
      </w:r>
    </w:p>
    <w:p w14:paraId="3E94583A" w14:textId="77777777" w:rsidR="00AF2504" w:rsidRDefault="00AF2504" w:rsidP="00AF2504">
      <w:pPr>
        <w:spacing w:after="0"/>
        <w:rPr>
          <w:sz w:val="20"/>
          <w:szCs w:val="20"/>
        </w:rPr>
      </w:pPr>
      <w:r>
        <w:rPr>
          <w:noProof/>
        </w:rPr>
        <w:drawing>
          <wp:anchor distT="0" distB="0" distL="114300" distR="114300" simplePos="0" relativeHeight="251664389" behindDoc="1" locked="0" layoutInCell="1" allowOverlap="1" wp14:anchorId="53958D83" wp14:editId="2B62B541">
            <wp:simplePos x="0" y="0"/>
            <wp:positionH relativeFrom="margin">
              <wp:posOffset>3089910</wp:posOffset>
            </wp:positionH>
            <wp:positionV relativeFrom="paragraph">
              <wp:posOffset>445135</wp:posOffset>
            </wp:positionV>
            <wp:extent cx="3028315" cy="1962150"/>
            <wp:effectExtent l="0" t="0" r="635" b="0"/>
            <wp:wrapTight wrapText="bothSides">
              <wp:wrapPolygon edited="0">
                <wp:start x="0" y="0"/>
                <wp:lineTo x="0" y="21390"/>
                <wp:lineTo x="21469" y="21390"/>
                <wp:lineTo x="21469" y="0"/>
                <wp:lineTo x="0" y="0"/>
              </wp:wrapPolygon>
            </wp:wrapTight>
            <wp:docPr id="1857065705" name="Picture 3" descr="Colour print from 18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Colour print from 1863"/>
                    <pic:cNvPicPr>
                      <a:picLocks noChangeAspect="1" noChangeArrowheads="1"/>
                    </pic:cNvPicPr>
                  </pic:nvPicPr>
                  <pic:blipFill>
                    <a:blip r:embed="rId33" cstate="print">
                      <a:extLst>
                        <a:ext uri="{28A0092B-C50C-407E-A947-70E740481C1C}">
                          <a14:useLocalDpi xmlns:a14="http://schemas.microsoft.com/office/drawing/2010/main" val="0"/>
                        </a:ext>
                      </a:extLst>
                    </a:blip>
                    <a:srcRect/>
                    <a:stretch>
                      <a:fillRect/>
                    </a:stretch>
                  </pic:blipFill>
                  <pic:spPr bwMode="auto">
                    <a:xfrm>
                      <a:off x="0" y="0"/>
                      <a:ext cx="3028315" cy="1962150"/>
                    </a:xfrm>
                    <a:prstGeom prst="rect">
                      <a:avLst/>
                    </a:prstGeom>
                    <a:noFill/>
                    <a:ln>
                      <a:noFill/>
                    </a:ln>
                  </pic:spPr>
                </pic:pic>
              </a:graphicData>
            </a:graphic>
            <wp14:sizeRelH relativeFrom="margin">
              <wp14:pctWidth>0</wp14:pctWidth>
            </wp14:sizeRelH>
            <wp14:sizeRelV relativeFrom="margin">
              <wp14:pctHeight>0</wp14:pctHeight>
            </wp14:sizeRelV>
          </wp:anchor>
        </w:drawing>
      </w:r>
      <w:r>
        <w:rPr>
          <w:rFonts w:ascii="Arial" w:hAnsi="Arial" w:cs="Arial"/>
          <w:noProof/>
          <w:sz w:val="20"/>
          <w:szCs w:val="20"/>
          <w:shd w:val="clear" w:color="auto" w:fill="FFFFFF"/>
        </w:rPr>
        <mc:AlternateContent>
          <mc:Choice Requires="wps">
            <w:drawing>
              <wp:inline distT="0" distB="0" distL="0" distR="0" wp14:anchorId="04D05037" wp14:editId="46A1FA0A">
                <wp:extent cx="2876550" cy="3028950"/>
                <wp:effectExtent l="38100" t="19050" r="38100" b="38100"/>
                <wp:docPr id="1817488530" name="Text Box 181748853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876550" cy="3028950"/>
                        </a:xfrm>
                        <a:custGeom>
                          <a:avLst/>
                          <a:gdLst>
                            <a:gd name="csX0" fmla="*/ 0 w 2876550"/>
                            <a:gd name="csY0" fmla="*/ 0 h 3028950"/>
                            <a:gd name="csX1" fmla="*/ 632841 w 2876550"/>
                            <a:gd name="csY1" fmla="*/ 0 h 3028950"/>
                            <a:gd name="csX2" fmla="*/ 1208151 w 2876550"/>
                            <a:gd name="csY2" fmla="*/ 0 h 3028950"/>
                            <a:gd name="csX3" fmla="*/ 1725930 w 2876550"/>
                            <a:gd name="csY3" fmla="*/ 0 h 3028950"/>
                            <a:gd name="csX4" fmla="*/ 2272475 w 2876550"/>
                            <a:gd name="csY4" fmla="*/ 0 h 3028950"/>
                            <a:gd name="csX5" fmla="*/ 2876550 w 2876550"/>
                            <a:gd name="csY5" fmla="*/ 0 h 3028950"/>
                            <a:gd name="csX6" fmla="*/ 2876550 w 2876550"/>
                            <a:gd name="csY6" fmla="*/ 605790 h 3028950"/>
                            <a:gd name="csX7" fmla="*/ 2876550 w 2876550"/>
                            <a:gd name="csY7" fmla="*/ 1272159 h 3028950"/>
                            <a:gd name="csX8" fmla="*/ 2876550 w 2876550"/>
                            <a:gd name="csY8" fmla="*/ 1847660 h 3028950"/>
                            <a:gd name="csX9" fmla="*/ 2876550 w 2876550"/>
                            <a:gd name="csY9" fmla="*/ 2392871 h 3028950"/>
                            <a:gd name="csX10" fmla="*/ 2876550 w 2876550"/>
                            <a:gd name="csY10" fmla="*/ 3028950 h 3028950"/>
                            <a:gd name="csX11" fmla="*/ 2301240 w 2876550"/>
                            <a:gd name="csY11" fmla="*/ 3028950 h 3028950"/>
                            <a:gd name="csX12" fmla="*/ 1783461 w 2876550"/>
                            <a:gd name="csY12" fmla="*/ 3028950 h 3028950"/>
                            <a:gd name="csX13" fmla="*/ 1294447 w 2876550"/>
                            <a:gd name="csY13" fmla="*/ 3028950 h 3028950"/>
                            <a:gd name="csX14" fmla="*/ 747903 w 2876550"/>
                            <a:gd name="csY14" fmla="*/ 3028950 h 3028950"/>
                            <a:gd name="csX15" fmla="*/ 0 w 2876550"/>
                            <a:gd name="csY15" fmla="*/ 3028950 h 3028950"/>
                            <a:gd name="csX16" fmla="*/ 0 w 2876550"/>
                            <a:gd name="csY16" fmla="*/ 2423160 h 3028950"/>
                            <a:gd name="csX17" fmla="*/ 0 w 2876550"/>
                            <a:gd name="csY17" fmla="*/ 1847660 h 3028950"/>
                            <a:gd name="csX18" fmla="*/ 0 w 2876550"/>
                            <a:gd name="csY18" fmla="*/ 1211580 h 3028950"/>
                            <a:gd name="csX19" fmla="*/ 0 w 2876550"/>
                            <a:gd name="csY19" fmla="*/ 666369 h 3028950"/>
                            <a:gd name="csX20" fmla="*/ 0 w 2876550"/>
                            <a:gd name="csY20" fmla="*/ 0 h 30289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2876550" h="3028950" extrusionOk="0">
                              <a:moveTo>
                                <a:pt x="0" y="0"/>
                              </a:moveTo>
                              <a:cubicBezTo>
                                <a:pt x="147596" y="2271"/>
                                <a:pt x="472440" y="-9241"/>
                                <a:pt x="632841" y="0"/>
                              </a:cubicBezTo>
                              <a:cubicBezTo>
                                <a:pt x="793242" y="9241"/>
                                <a:pt x="1044454" y="16371"/>
                                <a:pt x="1208151" y="0"/>
                              </a:cubicBezTo>
                              <a:cubicBezTo>
                                <a:pt x="1371848" y="-16371"/>
                                <a:pt x="1588667" y="-23777"/>
                                <a:pt x="1725930" y="0"/>
                              </a:cubicBezTo>
                              <a:cubicBezTo>
                                <a:pt x="1863193" y="23777"/>
                                <a:pt x="2096746" y="-17746"/>
                                <a:pt x="2272475" y="0"/>
                              </a:cubicBezTo>
                              <a:cubicBezTo>
                                <a:pt x="2448204" y="17746"/>
                                <a:pt x="2615554" y="-24147"/>
                                <a:pt x="2876550" y="0"/>
                              </a:cubicBezTo>
                              <a:cubicBezTo>
                                <a:pt x="2856813" y="215870"/>
                                <a:pt x="2897337" y="391254"/>
                                <a:pt x="2876550" y="605790"/>
                              </a:cubicBezTo>
                              <a:cubicBezTo>
                                <a:pt x="2855764" y="820326"/>
                                <a:pt x="2905180" y="969280"/>
                                <a:pt x="2876550" y="1272159"/>
                              </a:cubicBezTo>
                              <a:cubicBezTo>
                                <a:pt x="2847920" y="1575038"/>
                                <a:pt x="2865186" y="1729533"/>
                                <a:pt x="2876550" y="1847660"/>
                              </a:cubicBezTo>
                              <a:cubicBezTo>
                                <a:pt x="2887914" y="1965787"/>
                                <a:pt x="2849529" y="2229910"/>
                                <a:pt x="2876550" y="2392871"/>
                              </a:cubicBezTo>
                              <a:cubicBezTo>
                                <a:pt x="2903571" y="2555832"/>
                                <a:pt x="2891482" y="2791785"/>
                                <a:pt x="2876550" y="3028950"/>
                              </a:cubicBezTo>
                              <a:cubicBezTo>
                                <a:pt x="2643757" y="3010131"/>
                                <a:pt x="2463018" y="3025693"/>
                                <a:pt x="2301240" y="3028950"/>
                              </a:cubicBezTo>
                              <a:cubicBezTo>
                                <a:pt x="2139462" y="3032208"/>
                                <a:pt x="2025705" y="3012135"/>
                                <a:pt x="1783461" y="3028950"/>
                              </a:cubicBezTo>
                              <a:cubicBezTo>
                                <a:pt x="1541217" y="3045765"/>
                                <a:pt x="1443932" y="3020586"/>
                                <a:pt x="1294447" y="3028950"/>
                              </a:cubicBezTo>
                              <a:cubicBezTo>
                                <a:pt x="1144962" y="3037314"/>
                                <a:pt x="1016513" y="3016809"/>
                                <a:pt x="747903" y="3028950"/>
                              </a:cubicBezTo>
                              <a:cubicBezTo>
                                <a:pt x="479293" y="3041091"/>
                                <a:pt x="318758" y="3061764"/>
                                <a:pt x="0" y="3028950"/>
                              </a:cubicBezTo>
                              <a:cubicBezTo>
                                <a:pt x="-28873" y="2851124"/>
                                <a:pt x="-30083" y="2694710"/>
                                <a:pt x="0" y="2423160"/>
                              </a:cubicBezTo>
                              <a:cubicBezTo>
                                <a:pt x="30083" y="2151610"/>
                                <a:pt x="17641" y="2045228"/>
                                <a:pt x="0" y="1847660"/>
                              </a:cubicBezTo>
                              <a:cubicBezTo>
                                <a:pt x="-17641" y="1650092"/>
                                <a:pt x="29149" y="1416760"/>
                                <a:pt x="0" y="1211580"/>
                              </a:cubicBezTo>
                              <a:cubicBezTo>
                                <a:pt x="-29149" y="1006400"/>
                                <a:pt x="-11035" y="786956"/>
                                <a:pt x="0" y="666369"/>
                              </a:cubicBezTo>
                              <a:cubicBezTo>
                                <a:pt x="11035" y="545782"/>
                                <a:pt x="-28727" y="179650"/>
                                <a:pt x="0" y="0"/>
                              </a:cubicBezTo>
                              <a:close/>
                            </a:path>
                          </a:pathLst>
                        </a:custGeom>
                        <a:noFill/>
                        <a:ln w="6350">
                          <a:solidFill>
                            <a:srgbClr val="360979"/>
                          </a:solidFill>
                          <a:extLst>
                            <a:ext uri="{C807C97D-BFC1-408E-A445-0C87EB9F89A2}">
                              <ask:lineSketchStyleProps xmlns:ask="http://schemas.microsoft.com/office/drawing/2018/sketchyshapes" sd="883871676">
                                <a:prstGeom prst="rect">
                                  <a:avLst/>
                                </a:prstGeom>
                                <ask:type>
                                  <ask:lineSketchFreehand/>
                                </ask:type>
                              </ask:lineSketchStyleProps>
                            </a:ext>
                          </a:extLst>
                        </a:ln>
                      </wps:spPr>
                      <wps:txbx>
                        <w:txbxContent>
                          <w:p w14:paraId="022402E9" w14:textId="77777777" w:rsidR="00AF2504" w:rsidRPr="0001538D" w:rsidRDefault="00AF2504" w:rsidP="00AF2504">
                            <w:pPr>
                              <w:spacing w:after="0"/>
                              <w:rPr>
                                <w:rFonts w:ascii="Calibri Light" w:eastAsia="Times New Roman" w:hAnsi="Calibri Light" w:cs="Calibri Light"/>
                                <w:b/>
                                <w:bCs/>
                                <w:color w:val="002060"/>
                                <w:sz w:val="24"/>
                                <w:szCs w:val="24"/>
                                <w:lang w:eastAsia="en-AU"/>
                              </w:rPr>
                            </w:pPr>
                            <w:r w:rsidRPr="0001538D">
                              <w:rPr>
                                <w:rFonts w:ascii="Calibri Light" w:eastAsia="Times New Roman" w:hAnsi="Calibri Light" w:cs="Calibri Light"/>
                                <w:b/>
                                <w:bCs/>
                                <w:color w:val="002060"/>
                                <w:sz w:val="24"/>
                                <w:szCs w:val="24"/>
                                <w:lang w:eastAsia="en-AU"/>
                              </w:rPr>
                              <w:t>Research</w:t>
                            </w:r>
                          </w:p>
                          <w:p w14:paraId="3A904457" w14:textId="77777777" w:rsidR="00AF2504" w:rsidRPr="009D5424" w:rsidRDefault="00AF2504" w:rsidP="00AF2504">
                            <w:pPr>
                              <w:spacing w:after="0"/>
                              <w:rPr>
                                <w:rFonts w:asciiTheme="minorHAnsi" w:eastAsia="Times New Roman" w:hAnsiTheme="minorHAnsi" w:cstheme="minorHAnsi"/>
                                <w:lang w:eastAsia="en-AU"/>
                              </w:rPr>
                            </w:pPr>
                            <w:r w:rsidRPr="00E23A15">
                              <w:rPr>
                                <w:rFonts w:asciiTheme="minorHAnsi" w:eastAsia="Times New Roman" w:hAnsiTheme="minorHAnsi" w:cstheme="minorHAnsi"/>
                                <w:lang w:eastAsia="en-AU"/>
                              </w:rPr>
                              <w:t xml:space="preserve">Students will research the following and then </w:t>
                            </w:r>
                            <w:r w:rsidRPr="00E23A15">
                              <w:rPr>
                                <w:rFonts w:asciiTheme="minorHAnsi" w:hAnsiTheme="minorHAnsi" w:cstheme="minorHAnsi"/>
                              </w:rPr>
                              <w:t>share their research findings with the class or create a display in the classroom.</w:t>
                            </w:r>
                            <w:r>
                              <w:rPr>
                                <w:rFonts w:asciiTheme="minorHAnsi" w:hAnsiTheme="minorHAnsi" w:cstheme="minorHAnsi"/>
                              </w:rPr>
                              <w:t xml:space="preserve"> </w:t>
                            </w:r>
                          </w:p>
                          <w:p w14:paraId="4B9A9114"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Illustration or photo</w:t>
                            </w:r>
                          </w:p>
                          <w:p w14:paraId="03BC8416" w14:textId="77777777" w:rsidR="00AF2504" w:rsidRDefault="00AF2504" w:rsidP="00AF2504">
                            <w:pPr>
                              <w:numPr>
                                <w:ilvl w:val="0"/>
                                <w:numId w:val="19"/>
                              </w:numPr>
                              <w:spacing w:after="0"/>
                              <w:rPr>
                                <w:rFonts w:asciiTheme="minorHAnsi" w:hAnsiTheme="minorHAnsi" w:cstheme="minorHAnsi"/>
                              </w:rPr>
                            </w:pPr>
                            <w:r w:rsidRPr="00E23A15">
                              <w:rPr>
                                <w:rFonts w:asciiTheme="minorHAnsi" w:hAnsiTheme="minorHAnsi" w:cstheme="minorHAnsi"/>
                              </w:rPr>
                              <w:t>Name (</w:t>
                            </w:r>
                            <w:r>
                              <w:rPr>
                                <w:rFonts w:asciiTheme="minorHAnsi" w:hAnsiTheme="minorHAnsi" w:cstheme="minorHAnsi"/>
                              </w:rPr>
                              <w:t>common and</w:t>
                            </w:r>
                            <w:r w:rsidRPr="00E23A15">
                              <w:rPr>
                                <w:rFonts w:asciiTheme="minorHAnsi" w:hAnsiTheme="minorHAnsi" w:cstheme="minorHAnsi"/>
                              </w:rPr>
                              <w:t xml:space="preserve"> scientific name)</w:t>
                            </w:r>
                          </w:p>
                          <w:p w14:paraId="7223EEF8" w14:textId="77777777" w:rsidR="00AF2504" w:rsidRPr="00574810" w:rsidRDefault="00AF2504" w:rsidP="00AF2504">
                            <w:pPr>
                              <w:numPr>
                                <w:ilvl w:val="0"/>
                                <w:numId w:val="19"/>
                              </w:numPr>
                              <w:spacing w:after="0"/>
                              <w:rPr>
                                <w:rFonts w:asciiTheme="minorHAnsi" w:hAnsiTheme="minorHAnsi" w:cstheme="minorHAnsi"/>
                              </w:rPr>
                            </w:pPr>
                            <w:r>
                              <w:rPr>
                                <w:rFonts w:asciiTheme="minorHAnsi" w:hAnsiTheme="minorHAnsi" w:cstheme="minorHAnsi"/>
                              </w:rPr>
                              <w:t>Conservation status – What is being done to protect the species?</w:t>
                            </w:r>
                          </w:p>
                          <w:p w14:paraId="67939C06"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Appearance</w:t>
                            </w:r>
                          </w:p>
                          <w:p w14:paraId="24D57CCE"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Adaptations</w:t>
                            </w:r>
                          </w:p>
                          <w:p w14:paraId="2D21B085"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Habitat</w:t>
                            </w:r>
                          </w:p>
                          <w:p w14:paraId="007DB550"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Threats</w:t>
                            </w:r>
                          </w:p>
                          <w:p w14:paraId="71A16D1D"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Unique features</w:t>
                            </w:r>
                          </w:p>
                          <w:p w14:paraId="58E3F46F" w14:textId="77777777" w:rsidR="00AF2504" w:rsidRPr="007538F2" w:rsidRDefault="00AF2504" w:rsidP="00AF2504">
                            <w:pPr>
                              <w:spacing w:after="0" w:line="240" w:lineRule="auto"/>
                              <w:rPr>
                                <w:rFonts w:ascii="Arial" w:hAnsi="Arial" w:cs="Arial"/>
                                <w:color w:val="1F3864"/>
                              </w:rPr>
                            </w:pPr>
                          </w:p>
                          <w:p w14:paraId="3C25384A" w14:textId="77777777" w:rsidR="00AF2504" w:rsidRPr="007538F2" w:rsidRDefault="00AF2504" w:rsidP="00AF2504">
                            <w:pPr>
                              <w:spacing w:after="0" w:line="240" w:lineRule="auto"/>
                              <w:rPr>
                                <w:rFonts w:ascii="Arial" w:hAnsi="Arial" w:cs="Arial"/>
                                <w:color w:val="1F3864"/>
                              </w:rPr>
                            </w:pPr>
                          </w:p>
                          <w:p w14:paraId="7AED5349" w14:textId="77777777" w:rsidR="00AF2504" w:rsidRPr="007538F2" w:rsidRDefault="00AF2504" w:rsidP="00AF2504">
                            <w:pPr>
                              <w:spacing w:after="0" w:line="240" w:lineRule="auto"/>
                              <w:rPr>
                                <w:rFonts w:ascii="Arial" w:hAnsi="Arial" w:cs="Arial"/>
                              </w:rPr>
                            </w:pPr>
                          </w:p>
                          <w:p w14:paraId="7DA100A4" w14:textId="77777777" w:rsidR="00AF2504" w:rsidRPr="007538F2" w:rsidRDefault="00AF2504" w:rsidP="00AF2504">
                            <w:pPr>
                              <w:spacing w:after="0" w:line="240" w:lineRule="auto"/>
                              <w:rPr>
                                <w:rFonts w:ascii="Arial" w:hAnsi="Arial" w:cs="Arial"/>
                              </w:rPr>
                            </w:pPr>
                          </w:p>
                        </w:txbxContent>
                      </wps:txbx>
                      <wps:bodyPr rot="0" vert="horz" wrap="square" lIns="144000" tIns="108000" rIns="144000" bIns="45720" anchor="t" anchorCtr="0" upright="1">
                        <a:noAutofit/>
                      </wps:bodyPr>
                    </wps:wsp>
                  </a:graphicData>
                </a:graphic>
              </wp:inline>
            </w:drawing>
          </mc:Choice>
          <mc:Fallback>
            <w:pict>
              <v:shape w14:anchorId="04D05037" id="Text Box 1817488530" o:spid="_x0000_s1030" type="#_x0000_t202" style="width:226.5pt;height:238.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OX+mAYAAEYZAAAOAAAAZHJzL2Uyb0RvYy54bWysWVuPm0YUfq/U/4B4rOSYuQ+rbKJclKpS&#10;21RKKrWPGOO1FQwusGsnv77fXLCH3ZSMo75Y4DnnO3Puc4bnL0/7Onmoun7XNrcpeZalSdWU7XrX&#10;3N2mf358t9Bp0g9Fsy7qtqlu089Vn7588eMPz4+Hm4q227ZeV10CkKa/OR5u0+0wHG6Wy77cVvui&#10;f9YeqgaLm7bbFwNeu7vluiuOQN/XS5plcnlsu/Wha8uq7/HvW7eYvrD4m01VDu83m74akvo2xd4G&#10;+9vZ35X5Xb54XtzcdcVhuyv9Norv2MW+2DUQeoZ6WwxFct/tnkDtd2XX9u1meFa2+2W72ezKyuoA&#10;bUj2SJsP2+JQWV1gnP5wNlP//8GWvz98OPzRJcPpdXuCA60S/eHXtvzUJ037Zls0d9WrrmuP26pY&#10;QzAxJlseD/2NZzWm7m96A7I6/tau4eTifmgt0GnT7Y1VoGcCdDjg89no1WlISvxJtZJCYKnEGsuo&#10;zvFiZBQ3I3t53w8/V62FKh5+7QfntTWerM3XSVPsIbfs/wLOZl/DhT8tkyw5JiO65zgT/j0l3CaB&#10;ZHgxQCQBomRUczIHG1JnyQwsDWAJzTQRs7gh+SwuC3EVFTmbNUNIPovLA1xKFeVKzNkhJJ/FFSGu&#10;C4U53JB8FldehxuSy0yofBZcXQcekhPYjoh8LjRQMs8x7ON3ziQhOdFcSTm79/w69Ak5y7EfMrd3&#10;EuZVxOYn9D4HZ/HDBKMsI5TPxjcJ6WPww0QjSjMuZ/OShPQx+GHCEZpzztWcc0lIH4MfJp7iiGM2&#10;Cx+Sx8BP82+mvpKQMgY5zMB5l4aUlFNG5gOehOk3jxxSRqQSCVNvHjmkJJQQoWeTlIRpN48cUkop&#10;mZytLTTMz1ngR5STVobefDd232I7NuTy1PiOjKcEBwfT602DPrS9af+uPaPLlz3ar2vxoDQU/8mA&#10;9HUM7txhKWcZkI+OgUZKQII5BhbJgJRxDDySAZngGEQkAwLcMchIBsStY1CRDAhHx6AjGRBljiGP&#10;ZDCF3XHgKdLXF2fHetuUXy8l1t+monqWWI+Ts8vxFKnL2ekohJEsZ7eTWL+b0uZ1ifW8qVmeJdb3&#10;phh5lljvm+LhWPAUqI/CcakSHaYzM5fVdi4b0gRzWZcmmMtWhgd1oxhMcRkfk2MwLWwvw0KCUaK7&#10;NxPo+09jydm3D9XH1nIOj0YP7OGyWt6vduXr6ktIS3C2zZ0zcNK1oYi9WBiOgy93ui1yyidrbjiw&#10;ep91nqB/TZbKGVqYZXqMRzIcDoQLPSLZdCN+ZLhSGgGK5i4CFk8xhdZSupBaUKaUjalRdeKGiWsl&#10;aslI7lLuCSTNcqm4s/SCKPPo/G5t7aeMKwXCP5pm3mpPICURwpt0AffxiYbjrGgiN96DVAupfVHB&#10;yV4ryzpaDeOsYszZlOWEQnio4jj7QqKbOsZk+WbgQKxQ0ukJhRmd2i7PBNEuUHOJU/ujTfmRG2L9&#10;PHKFXBwqfXoToUTGbBm56Csh2LkUEZMLZovsZTmQ7GaVKyRrlftSTHIplH7kPZ4L6koVpTTPXd/5&#10;mmTq5ph4yThFC+SfCQyKANLMNpsLNLalXRJTbFFpW/Ivyxed/UE4XrLkTAkfPrggImxSciiXGIFc&#10;PgNaSGRaGF5uPrL7vloyYTmXTimG8MIVxQQa0lTmmpyRQthEZz85fZdkIjjwRp05onwKzTlD0Ryh&#10;M4FoC3T2M9W4HNwmTcvv9M1Vd0I4zy86K+ba/ehImB/B7WoZdJY6s+1wXHbT1ncJNinliyTLOMny&#10;iZcZ0UqMTpbEZH2gsEvya927oForX5a1IBijQ8wFyzLtV2XO1TSVnEQ/eRk209W/WbACSNx1ySmk&#10;UcrnV8YFpZNYc/L8PBYtDw1lxITbsiyf5ixS1tUKwolUclIfvUA3psULpBdM3EzzbIK5IARFxEaH&#10;0jIXk6B1At30Fi3vAiiQJKg/QVDAvYq6FCIKtXKyFSfN/vXUc3XbV86l5vRlfXs+hlnqy1Vs077b&#10;1bWVWjfmcCYZBJkzV9/Wu7VZtC/d3epN3SUPBc56TGa5Gk+RARmga0yC9mLZ3CW7W+XhtDoluzWq&#10;rlHO3DOv2vVn3DR3rbvJx5cHPGzb7kuaHHGLf5v2/9wXXZUm9S+Nua3GaQ1+SAb3lmn71k3WVvYN&#10;JjRdrWhKoN2mOI26xzcD3rBwf+h2d1sIc1fkTfsKl9ybnbmKtpt2G/MvuKy3lvMfFszXgPDdUl0+&#10;f7z4FwAA//8DAFBLAwQUAAYACAAAACEAXcTL7toAAAAFAQAADwAAAGRycy9kb3ducmV2LnhtbEyP&#10;wU7DMAyG70i8Q2QkbixlwFaVphNM2gGpBxh7gCwxaUXiVE22dTw9hgtcLP/67d+f69UUvDjimPpI&#10;Cm5nBQgkE21PTsHufXNTgkhZk9U+Eio4Y4JVc3lR68rGE73hcZud4BBKlVbQ5TxUUibTYdBpFgck&#10;9j7iGHRmOTppR33i8ODlvCgWMuie+EKnB1x3aD63h8AY5cJ/menVz9uydc/tzqzdS6nU9dX09Agi&#10;45T/huEHn3egYaZ9PJBNwivgR/JvZe/+4Y7lnpvlsgDZ1PI/ffMNAAD//wMAUEsBAi0AFAAGAAgA&#10;AAAhALaDOJL+AAAA4QEAABMAAAAAAAAAAAAAAAAAAAAAAFtDb250ZW50X1R5cGVzXS54bWxQSwEC&#10;LQAUAAYACAAAACEAOP0h/9YAAACUAQAACwAAAAAAAAAAAAAAAAAvAQAAX3JlbHMvLnJlbHNQSwEC&#10;LQAUAAYACAAAACEA/zTl/pgGAABGGQAADgAAAAAAAAAAAAAAAAAuAgAAZHJzL2Uyb0RvYy54bWxQ&#10;SwECLQAUAAYACAAAACEAXcTL7toAAAAFAQAADwAAAAAAAAAAAAAAAADyCAAAZHJzL2Rvd25yZXYu&#10;eG1sUEsFBgAAAAAEAAQA8wAAAPkJAAAAAA==&#10;" filled="f" strokecolor="#360979" strokeweight=".5pt">
                <v:textbox inset="4mm,3mm,4mm">
                  <w:txbxContent>
                    <w:p w14:paraId="022402E9" w14:textId="77777777" w:rsidR="00AF2504" w:rsidRPr="0001538D" w:rsidRDefault="00AF2504" w:rsidP="00AF2504">
                      <w:pPr>
                        <w:spacing w:after="0"/>
                        <w:rPr>
                          <w:rFonts w:ascii="Calibri Light" w:eastAsia="Times New Roman" w:hAnsi="Calibri Light" w:cs="Calibri Light"/>
                          <w:b/>
                          <w:bCs/>
                          <w:color w:val="002060"/>
                          <w:sz w:val="24"/>
                          <w:szCs w:val="24"/>
                          <w:lang w:eastAsia="en-AU"/>
                        </w:rPr>
                      </w:pPr>
                      <w:r w:rsidRPr="0001538D">
                        <w:rPr>
                          <w:rFonts w:ascii="Calibri Light" w:eastAsia="Times New Roman" w:hAnsi="Calibri Light" w:cs="Calibri Light"/>
                          <w:b/>
                          <w:bCs/>
                          <w:color w:val="002060"/>
                          <w:sz w:val="24"/>
                          <w:szCs w:val="24"/>
                          <w:lang w:eastAsia="en-AU"/>
                        </w:rPr>
                        <w:t>Research</w:t>
                      </w:r>
                    </w:p>
                    <w:p w14:paraId="3A904457" w14:textId="77777777" w:rsidR="00AF2504" w:rsidRPr="009D5424" w:rsidRDefault="00AF2504" w:rsidP="00AF2504">
                      <w:pPr>
                        <w:spacing w:after="0"/>
                        <w:rPr>
                          <w:rFonts w:asciiTheme="minorHAnsi" w:eastAsia="Times New Roman" w:hAnsiTheme="minorHAnsi" w:cstheme="minorHAnsi"/>
                          <w:lang w:eastAsia="en-AU"/>
                        </w:rPr>
                      </w:pPr>
                      <w:r w:rsidRPr="00E23A15">
                        <w:rPr>
                          <w:rFonts w:asciiTheme="minorHAnsi" w:eastAsia="Times New Roman" w:hAnsiTheme="minorHAnsi" w:cstheme="minorHAnsi"/>
                          <w:lang w:eastAsia="en-AU"/>
                        </w:rPr>
                        <w:t xml:space="preserve">Students will research the following and then </w:t>
                      </w:r>
                      <w:r w:rsidRPr="00E23A15">
                        <w:rPr>
                          <w:rFonts w:asciiTheme="minorHAnsi" w:hAnsiTheme="minorHAnsi" w:cstheme="minorHAnsi"/>
                        </w:rPr>
                        <w:t>share their research findings with the class or create a display in the classroom.</w:t>
                      </w:r>
                      <w:r>
                        <w:rPr>
                          <w:rFonts w:asciiTheme="minorHAnsi" w:hAnsiTheme="minorHAnsi" w:cstheme="minorHAnsi"/>
                        </w:rPr>
                        <w:t xml:space="preserve"> </w:t>
                      </w:r>
                    </w:p>
                    <w:p w14:paraId="4B9A9114"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Illustration or photo</w:t>
                      </w:r>
                    </w:p>
                    <w:p w14:paraId="03BC8416" w14:textId="77777777" w:rsidR="00AF2504" w:rsidRDefault="00AF2504" w:rsidP="00AF2504">
                      <w:pPr>
                        <w:numPr>
                          <w:ilvl w:val="0"/>
                          <w:numId w:val="19"/>
                        </w:numPr>
                        <w:spacing w:after="0"/>
                        <w:rPr>
                          <w:rFonts w:asciiTheme="minorHAnsi" w:hAnsiTheme="minorHAnsi" w:cstheme="minorHAnsi"/>
                        </w:rPr>
                      </w:pPr>
                      <w:r w:rsidRPr="00E23A15">
                        <w:rPr>
                          <w:rFonts w:asciiTheme="minorHAnsi" w:hAnsiTheme="minorHAnsi" w:cstheme="minorHAnsi"/>
                        </w:rPr>
                        <w:t>Name (</w:t>
                      </w:r>
                      <w:r>
                        <w:rPr>
                          <w:rFonts w:asciiTheme="minorHAnsi" w:hAnsiTheme="minorHAnsi" w:cstheme="minorHAnsi"/>
                        </w:rPr>
                        <w:t>common and</w:t>
                      </w:r>
                      <w:r w:rsidRPr="00E23A15">
                        <w:rPr>
                          <w:rFonts w:asciiTheme="minorHAnsi" w:hAnsiTheme="minorHAnsi" w:cstheme="minorHAnsi"/>
                        </w:rPr>
                        <w:t xml:space="preserve"> scientific name)</w:t>
                      </w:r>
                    </w:p>
                    <w:p w14:paraId="7223EEF8" w14:textId="77777777" w:rsidR="00AF2504" w:rsidRPr="00574810" w:rsidRDefault="00AF2504" w:rsidP="00AF2504">
                      <w:pPr>
                        <w:numPr>
                          <w:ilvl w:val="0"/>
                          <w:numId w:val="19"/>
                        </w:numPr>
                        <w:spacing w:after="0"/>
                        <w:rPr>
                          <w:rFonts w:asciiTheme="minorHAnsi" w:hAnsiTheme="minorHAnsi" w:cstheme="minorHAnsi"/>
                        </w:rPr>
                      </w:pPr>
                      <w:r>
                        <w:rPr>
                          <w:rFonts w:asciiTheme="minorHAnsi" w:hAnsiTheme="minorHAnsi" w:cstheme="minorHAnsi"/>
                        </w:rPr>
                        <w:t>Conservation status – What is being done to protect the species?</w:t>
                      </w:r>
                    </w:p>
                    <w:p w14:paraId="67939C06"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Appearance</w:t>
                      </w:r>
                    </w:p>
                    <w:p w14:paraId="24D57CCE"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Adaptations</w:t>
                      </w:r>
                    </w:p>
                    <w:p w14:paraId="2D21B085"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Habitat</w:t>
                      </w:r>
                    </w:p>
                    <w:p w14:paraId="007DB550"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Threats</w:t>
                      </w:r>
                    </w:p>
                    <w:p w14:paraId="71A16D1D" w14:textId="77777777" w:rsidR="00AF2504" w:rsidRDefault="00AF2504" w:rsidP="00AF2504">
                      <w:pPr>
                        <w:numPr>
                          <w:ilvl w:val="0"/>
                          <w:numId w:val="19"/>
                        </w:numPr>
                        <w:spacing w:after="0"/>
                        <w:rPr>
                          <w:rFonts w:asciiTheme="minorHAnsi" w:hAnsiTheme="minorHAnsi" w:cstheme="minorHAnsi"/>
                        </w:rPr>
                      </w:pPr>
                      <w:r>
                        <w:rPr>
                          <w:rFonts w:asciiTheme="minorHAnsi" w:hAnsiTheme="minorHAnsi" w:cstheme="minorHAnsi"/>
                        </w:rPr>
                        <w:t>Unique features</w:t>
                      </w:r>
                    </w:p>
                    <w:p w14:paraId="58E3F46F" w14:textId="77777777" w:rsidR="00AF2504" w:rsidRPr="007538F2" w:rsidRDefault="00AF2504" w:rsidP="00AF2504">
                      <w:pPr>
                        <w:spacing w:after="0" w:line="240" w:lineRule="auto"/>
                        <w:rPr>
                          <w:rFonts w:ascii="Arial" w:hAnsi="Arial" w:cs="Arial"/>
                          <w:color w:val="1F3864"/>
                        </w:rPr>
                      </w:pPr>
                    </w:p>
                    <w:p w14:paraId="3C25384A" w14:textId="77777777" w:rsidR="00AF2504" w:rsidRPr="007538F2" w:rsidRDefault="00AF2504" w:rsidP="00AF2504">
                      <w:pPr>
                        <w:spacing w:after="0" w:line="240" w:lineRule="auto"/>
                        <w:rPr>
                          <w:rFonts w:ascii="Arial" w:hAnsi="Arial" w:cs="Arial"/>
                          <w:color w:val="1F3864"/>
                        </w:rPr>
                      </w:pPr>
                    </w:p>
                    <w:p w14:paraId="7AED5349" w14:textId="77777777" w:rsidR="00AF2504" w:rsidRPr="007538F2" w:rsidRDefault="00AF2504" w:rsidP="00AF2504">
                      <w:pPr>
                        <w:spacing w:after="0" w:line="240" w:lineRule="auto"/>
                        <w:rPr>
                          <w:rFonts w:ascii="Arial" w:hAnsi="Arial" w:cs="Arial"/>
                        </w:rPr>
                      </w:pPr>
                    </w:p>
                    <w:p w14:paraId="7DA100A4" w14:textId="77777777" w:rsidR="00AF2504" w:rsidRPr="007538F2" w:rsidRDefault="00AF2504" w:rsidP="00AF2504">
                      <w:pPr>
                        <w:spacing w:after="0" w:line="240" w:lineRule="auto"/>
                        <w:rPr>
                          <w:rFonts w:ascii="Arial" w:hAnsi="Arial" w:cs="Arial"/>
                        </w:rPr>
                      </w:pPr>
                    </w:p>
                  </w:txbxContent>
                </v:textbox>
                <w10:anchorlock/>
              </v:shape>
            </w:pict>
          </mc:Fallback>
        </mc:AlternateContent>
      </w:r>
    </w:p>
    <w:p w14:paraId="5C098E12" w14:textId="77777777" w:rsidR="00AF2504" w:rsidRPr="00D272F5" w:rsidRDefault="00AF2504" w:rsidP="00AF2504">
      <w:pPr>
        <w:spacing w:after="0"/>
        <w:rPr>
          <w:rFonts w:asciiTheme="minorHAnsi" w:hAnsiTheme="minorHAnsi" w:cstheme="minorHAnsi"/>
          <w:color w:val="404040"/>
        </w:rPr>
      </w:pPr>
      <w:r w:rsidRPr="00F700D1">
        <w:rPr>
          <w:rFonts w:asciiTheme="minorHAnsi" w:hAnsiTheme="minorHAnsi" w:cstheme="minorHAnsi"/>
          <w:noProof/>
          <w:color w:val="000000" w:themeColor="text1"/>
        </w:rPr>
        <mc:AlternateContent>
          <mc:Choice Requires="wps">
            <w:drawing>
              <wp:anchor distT="0" distB="0" distL="114300" distR="114300" simplePos="0" relativeHeight="251663365" behindDoc="1" locked="0" layoutInCell="1" allowOverlap="1" wp14:anchorId="4F0223FA" wp14:editId="202B1F90">
                <wp:simplePos x="0" y="0"/>
                <wp:positionH relativeFrom="column">
                  <wp:posOffset>3810</wp:posOffset>
                </wp:positionH>
                <wp:positionV relativeFrom="paragraph">
                  <wp:posOffset>186055</wp:posOffset>
                </wp:positionV>
                <wp:extent cx="5867400" cy="1758950"/>
                <wp:effectExtent l="19050" t="38100" r="38100" b="31750"/>
                <wp:wrapTight wrapText="bothSides">
                  <wp:wrapPolygon edited="0">
                    <wp:start x="15358" y="-468"/>
                    <wp:lineTo x="-70" y="-234"/>
                    <wp:lineTo x="-70" y="20118"/>
                    <wp:lineTo x="982" y="21756"/>
                    <wp:lineTo x="19426" y="21756"/>
                    <wp:lineTo x="20478" y="21756"/>
                    <wp:lineTo x="21670" y="20118"/>
                    <wp:lineTo x="21670" y="1638"/>
                    <wp:lineTo x="21039" y="-234"/>
                    <wp:lineTo x="20478" y="-468"/>
                    <wp:lineTo x="15358" y="-468"/>
                  </wp:wrapPolygon>
                </wp:wrapTight>
                <wp:docPr id="1192794021" name="Rectangle: Rounded Corners 119279402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867400" cy="1758950"/>
                        </a:xfrm>
                        <a:custGeom>
                          <a:avLst/>
                          <a:gdLst>
                            <a:gd name="csX0" fmla="*/ 0 w 5867400"/>
                            <a:gd name="csY0" fmla="*/ 293164 h 1758950"/>
                            <a:gd name="csX1" fmla="*/ 293164 w 5867400"/>
                            <a:gd name="csY1" fmla="*/ 0 h 1758950"/>
                            <a:gd name="csX2" fmla="*/ 1006109 w 5867400"/>
                            <a:gd name="csY2" fmla="*/ 0 h 1758950"/>
                            <a:gd name="csX3" fmla="*/ 1613432 w 5867400"/>
                            <a:gd name="csY3" fmla="*/ 0 h 1758950"/>
                            <a:gd name="csX4" fmla="*/ 2273566 w 5867400"/>
                            <a:gd name="csY4" fmla="*/ 0 h 1758950"/>
                            <a:gd name="csX5" fmla="*/ 2933700 w 5867400"/>
                            <a:gd name="csY5" fmla="*/ 0 h 1758950"/>
                            <a:gd name="csX6" fmla="*/ 3488213 w 5867400"/>
                            <a:gd name="csY6" fmla="*/ 0 h 1758950"/>
                            <a:gd name="csX7" fmla="*/ 3989914 w 5867400"/>
                            <a:gd name="csY7" fmla="*/ 0 h 1758950"/>
                            <a:gd name="csX8" fmla="*/ 4491616 w 5867400"/>
                            <a:gd name="csY8" fmla="*/ 0 h 1758950"/>
                            <a:gd name="csX9" fmla="*/ 5574236 w 5867400"/>
                            <a:gd name="csY9" fmla="*/ 0 h 1758950"/>
                            <a:gd name="csX10" fmla="*/ 5867400 w 5867400"/>
                            <a:gd name="csY10" fmla="*/ 293164 h 1758950"/>
                            <a:gd name="csX11" fmla="*/ 5867400 w 5867400"/>
                            <a:gd name="csY11" fmla="*/ 844296 h 1758950"/>
                            <a:gd name="csX12" fmla="*/ 5867400 w 5867400"/>
                            <a:gd name="csY12" fmla="*/ 1465786 h 1758950"/>
                            <a:gd name="csX13" fmla="*/ 5574236 w 5867400"/>
                            <a:gd name="csY13" fmla="*/ 1758950 h 1758950"/>
                            <a:gd name="csX14" fmla="*/ 5019723 w 5867400"/>
                            <a:gd name="csY14" fmla="*/ 1758950 h 1758950"/>
                            <a:gd name="csX15" fmla="*/ 4518022 w 5867400"/>
                            <a:gd name="csY15" fmla="*/ 1758950 h 1758950"/>
                            <a:gd name="csX16" fmla="*/ 3857888 w 5867400"/>
                            <a:gd name="csY16" fmla="*/ 1758950 h 1758950"/>
                            <a:gd name="csX17" fmla="*/ 3356186 w 5867400"/>
                            <a:gd name="csY17" fmla="*/ 1758950 h 1758950"/>
                            <a:gd name="csX18" fmla="*/ 2801673 w 5867400"/>
                            <a:gd name="csY18" fmla="*/ 1758950 h 1758950"/>
                            <a:gd name="csX19" fmla="*/ 2299971 w 5867400"/>
                            <a:gd name="csY19" fmla="*/ 1758950 h 1758950"/>
                            <a:gd name="csX20" fmla="*/ 1798270 w 5867400"/>
                            <a:gd name="csY20" fmla="*/ 1758950 h 1758950"/>
                            <a:gd name="csX21" fmla="*/ 1032514 w 5867400"/>
                            <a:gd name="csY21" fmla="*/ 1758950 h 1758950"/>
                            <a:gd name="csX22" fmla="*/ 293164 w 5867400"/>
                            <a:gd name="csY22" fmla="*/ 1758950 h 1758950"/>
                            <a:gd name="csX23" fmla="*/ 0 w 5867400"/>
                            <a:gd name="csY23" fmla="*/ 1465786 h 1758950"/>
                            <a:gd name="csX24" fmla="*/ 0 w 5867400"/>
                            <a:gd name="csY24" fmla="*/ 856023 h 1758950"/>
                            <a:gd name="csX25" fmla="*/ 0 w 5867400"/>
                            <a:gd name="csY25" fmla="*/ 293164 h 17589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5867400" h="1758950" fill="none" extrusionOk="0">
                              <a:moveTo>
                                <a:pt x="0" y="293164"/>
                              </a:moveTo>
                              <a:cubicBezTo>
                                <a:pt x="-855" y="145128"/>
                                <a:pt x="128570" y="-15105"/>
                                <a:pt x="293164" y="0"/>
                              </a:cubicBezTo>
                              <a:cubicBezTo>
                                <a:pt x="579920" y="22551"/>
                                <a:pt x="764912" y="-9275"/>
                                <a:pt x="1006109" y="0"/>
                              </a:cubicBezTo>
                              <a:cubicBezTo>
                                <a:pt x="1247307" y="9275"/>
                                <a:pt x="1463016" y="5608"/>
                                <a:pt x="1613432" y="0"/>
                              </a:cubicBezTo>
                              <a:cubicBezTo>
                                <a:pt x="1763848" y="-5608"/>
                                <a:pt x="2115583" y="5256"/>
                                <a:pt x="2273566" y="0"/>
                              </a:cubicBezTo>
                              <a:cubicBezTo>
                                <a:pt x="2431549" y="-5256"/>
                                <a:pt x="2666420" y="-3375"/>
                                <a:pt x="2933700" y="0"/>
                              </a:cubicBezTo>
                              <a:cubicBezTo>
                                <a:pt x="3200980" y="3375"/>
                                <a:pt x="3258033" y="-4260"/>
                                <a:pt x="3488213" y="0"/>
                              </a:cubicBezTo>
                              <a:cubicBezTo>
                                <a:pt x="3718393" y="4260"/>
                                <a:pt x="3827432" y="4804"/>
                                <a:pt x="3989914" y="0"/>
                              </a:cubicBezTo>
                              <a:cubicBezTo>
                                <a:pt x="4152396" y="-4804"/>
                                <a:pt x="4260455" y="-8338"/>
                                <a:pt x="4491616" y="0"/>
                              </a:cubicBezTo>
                              <a:cubicBezTo>
                                <a:pt x="4722777" y="8338"/>
                                <a:pt x="5227186" y="-52105"/>
                                <a:pt x="5574236" y="0"/>
                              </a:cubicBezTo>
                              <a:cubicBezTo>
                                <a:pt x="5743230" y="-766"/>
                                <a:pt x="5861332" y="143953"/>
                                <a:pt x="5867400" y="293164"/>
                              </a:cubicBezTo>
                              <a:cubicBezTo>
                                <a:pt x="5882177" y="528927"/>
                                <a:pt x="5844590" y="701819"/>
                                <a:pt x="5867400" y="844296"/>
                              </a:cubicBezTo>
                              <a:cubicBezTo>
                                <a:pt x="5890210" y="986773"/>
                                <a:pt x="5882486" y="1213272"/>
                                <a:pt x="5867400" y="1465786"/>
                              </a:cubicBezTo>
                              <a:cubicBezTo>
                                <a:pt x="5858362" y="1633746"/>
                                <a:pt x="5744735" y="1756632"/>
                                <a:pt x="5574236" y="1758950"/>
                              </a:cubicBezTo>
                              <a:cubicBezTo>
                                <a:pt x="5443931" y="1744202"/>
                                <a:pt x="5155368" y="1768237"/>
                                <a:pt x="5019723" y="1758950"/>
                              </a:cubicBezTo>
                              <a:cubicBezTo>
                                <a:pt x="4884078" y="1749663"/>
                                <a:pt x="4695520" y="1780829"/>
                                <a:pt x="4518022" y="1758950"/>
                              </a:cubicBezTo>
                              <a:cubicBezTo>
                                <a:pt x="4340524" y="1737071"/>
                                <a:pt x="4027853" y="1772580"/>
                                <a:pt x="3857888" y="1758950"/>
                              </a:cubicBezTo>
                              <a:cubicBezTo>
                                <a:pt x="3687923" y="1745320"/>
                                <a:pt x="3517733" y="1769486"/>
                                <a:pt x="3356186" y="1758950"/>
                              </a:cubicBezTo>
                              <a:cubicBezTo>
                                <a:pt x="3194639" y="1748414"/>
                                <a:pt x="2990495" y="1773870"/>
                                <a:pt x="2801673" y="1758950"/>
                              </a:cubicBezTo>
                              <a:cubicBezTo>
                                <a:pt x="2612851" y="1744030"/>
                                <a:pt x="2516636" y="1733913"/>
                                <a:pt x="2299971" y="1758950"/>
                              </a:cubicBezTo>
                              <a:cubicBezTo>
                                <a:pt x="2083306" y="1783987"/>
                                <a:pt x="1949821" y="1764751"/>
                                <a:pt x="1798270" y="1758950"/>
                              </a:cubicBezTo>
                              <a:cubicBezTo>
                                <a:pt x="1646719" y="1753149"/>
                                <a:pt x="1191000" y="1777068"/>
                                <a:pt x="1032514" y="1758950"/>
                              </a:cubicBezTo>
                              <a:cubicBezTo>
                                <a:pt x="874028" y="1740832"/>
                                <a:pt x="508929" y="1789661"/>
                                <a:pt x="293164" y="1758950"/>
                              </a:cubicBezTo>
                              <a:cubicBezTo>
                                <a:pt x="131699" y="1752985"/>
                                <a:pt x="13268" y="1630834"/>
                                <a:pt x="0" y="1465786"/>
                              </a:cubicBezTo>
                              <a:cubicBezTo>
                                <a:pt x="-10635" y="1254129"/>
                                <a:pt x="-9666" y="1101887"/>
                                <a:pt x="0" y="856023"/>
                              </a:cubicBezTo>
                              <a:cubicBezTo>
                                <a:pt x="9666" y="610159"/>
                                <a:pt x="10036" y="561173"/>
                                <a:pt x="0" y="293164"/>
                              </a:cubicBezTo>
                              <a:close/>
                            </a:path>
                            <a:path w="5867400" h="1758950" stroke="0" extrusionOk="0">
                              <a:moveTo>
                                <a:pt x="0" y="293164"/>
                              </a:moveTo>
                              <a:cubicBezTo>
                                <a:pt x="-22073" y="118749"/>
                                <a:pt x="108662" y="-21634"/>
                                <a:pt x="293164" y="0"/>
                              </a:cubicBezTo>
                              <a:cubicBezTo>
                                <a:pt x="488141" y="25203"/>
                                <a:pt x="786183" y="25397"/>
                                <a:pt x="1006109" y="0"/>
                              </a:cubicBezTo>
                              <a:cubicBezTo>
                                <a:pt x="1226035" y="-25397"/>
                                <a:pt x="1528343" y="8035"/>
                                <a:pt x="1771864" y="0"/>
                              </a:cubicBezTo>
                              <a:cubicBezTo>
                                <a:pt x="2015386" y="-8035"/>
                                <a:pt x="2321234" y="-14763"/>
                                <a:pt x="2484809" y="0"/>
                              </a:cubicBezTo>
                              <a:cubicBezTo>
                                <a:pt x="2648385" y="14763"/>
                                <a:pt x="2943066" y="-19191"/>
                                <a:pt x="3197754" y="0"/>
                              </a:cubicBezTo>
                              <a:cubicBezTo>
                                <a:pt x="3452442" y="19191"/>
                                <a:pt x="3536586" y="-25555"/>
                                <a:pt x="3805077" y="0"/>
                              </a:cubicBezTo>
                              <a:cubicBezTo>
                                <a:pt x="4073568" y="25555"/>
                                <a:pt x="4358859" y="21731"/>
                                <a:pt x="4518022" y="0"/>
                              </a:cubicBezTo>
                              <a:cubicBezTo>
                                <a:pt x="4677185" y="-21731"/>
                                <a:pt x="5147411" y="-26890"/>
                                <a:pt x="5574236" y="0"/>
                              </a:cubicBezTo>
                              <a:cubicBezTo>
                                <a:pt x="5744396" y="-1740"/>
                                <a:pt x="5863358" y="135524"/>
                                <a:pt x="5867400" y="293164"/>
                              </a:cubicBezTo>
                              <a:cubicBezTo>
                                <a:pt x="5848112" y="438180"/>
                                <a:pt x="5887296" y="697234"/>
                                <a:pt x="5867400" y="844296"/>
                              </a:cubicBezTo>
                              <a:cubicBezTo>
                                <a:pt x="5847504" y="991358"/>
                                <a:pt x="5871238" y="1155167"/>
                                <a:pt x="5867400" y="1465786"/>
                              </a:cubicBezTo>
                              <a:cubicBezTo>
                                <a:pt x="5829173" y="1630564"/>
                                <a:pt x="5729580" y="1759042"/>
                                <a:pt x="5574236" y="1758950"/>
                              </a:cubicBezTo>
                              <a:cubicBezTo>
                                <a:pt x="5225119" y="1732253"/>
                                <a:pt x="5059768" y="1783096"/>
                                <a:pt x="4861291" y="1758950"/>
                              </a:cubicBezTo>
                              <a:cubicBezTo>
                                <a:pt x="4662815" y="1734804"/>
                                <a:pt x="4485295" y="1750840"/>
                                <a:pt x="4359589" y="1758950"/>
                              </a:cubicBezTo>
                              <a:cubicBezTo>
                                <a:pt x="4233883" y="1767060"/>
                                <a:pt x="3897367" y="1773386"/>
                                <a:pt x="3752266" y="1758950"/>
                              </a:cubicBezTo>
                              <a:cubicBezTo>
                                <a:pt x="3607165" y="1744514"/>
                                <a:pt x="3279321" y="1765404"/>
                                <a:pt x="2986511" y="1758950"/>
                              </a:cubicBezTo>
                              <a:cubicBezTo>
                                <a:pt x="2693702" y="1752496"/>
                                <a:pt x="2671436" y="1757814"/>
                                <a:pt x="2431998" y="1758950"/>
                              </a:cubicBezTo>
                              <a:cubicBezTo>
                                <a:pt x="2192560" y="1760086"/>
                                <a:pt x="2048958" y="1747349"/>
                                <a:pt x="1771864" y="1758950"/>
                              </a:cubicBezTo>
                              <a:cubicBezTo>
                                <a:pt x="1494770" y="1770551"/>
                                <a:pt x="1335630" y="1725011"/>
                                <a:pt x="1058919" y="1758950"/>
                              </a:cubicBezTo>
                              <a:cubicBezTo>
                                <a:pt x="782209" y="1792889"/>
                                <a:pt x="458845" y="1746587"/>
                                <a:pt x="293164" y="1758950"/>
                              </a:cubicBezTo>
                              <a:cubicBezTo>
                                <a:pt x="113541" y="1779448"/>
                                <a:pt x="-11193" y="1625982"/>
                                <a:pt x="0" y="1465786"/>
                              </a:cubicBezTo>
                              <a:cubicBezTo>
                                <a:pt x="20860" y="1321213"/>
                                <a:pt x="-13568" y="1137945"/>
                                <a:pt x="0" y="879475"/>
                              </a:cubicBezTo>
                              <a:cubicBezTo>
                                <a:pt x="13568" y="621005"/>
                                <a:pt x="6138" y="485938"/>
                                <a:pt x="0" y="293164"/>
                              </a:cubicBezTo>
                              <a:close/>
                            </a:path>
                          </a:pathLst>
                        </a:custGeom>
                        <a:solidFill>
                          <a:srgbClr val="FFCC99"/>
                        </a:solidFill>
                        <a:ln w="25400" algn="ctr">
                          <a:solidFill>
                            <a:srgbClr val="FFCC99"/>
                          </a:solidFill>
                          <a:round/>
                          <a:headEnd/>
                          <a:tailEnd/>
                          <a:extLst>
                            <a:ext uri="{C807C97D-BFC1-408E-A445-0C87EB9F89A2}">
                              <ask:lineSketchStyleProps xmlns:ask="http://schemas.microsoft.com/office/drawing/2018/sketchyshapes" sd="2489513004">
                                <a:prstGeom prst="roundRect">
                                  <a:avLst>
                                    <a:gd name="adj" fmla="val 16667"/>
                                  </a:avLst>
                                </a:prstGeom>
                                <ask:type>
                                  <ask:lineSketchFreehand/>
                                </ask:type>
                              </ask:lineSketchStyleProps>
                            </a:ext>
                          </a:extLst>
                        </a:ln>
                        <a:effectLst/>
                      </wps:spPr>
                      <wps:txbx>
                        <w:txbxContent>
                          <w:p w14:paraId="0B263BC1" w14:textId="77777777" w:rsidR="00AF2504" w:rsidRDefault="00AF2504" w:rsidP="00AF2504">
                            <w:pPr>
                              <w:spacing w:after="0"/>
                              <w:rPr>
                                <w:rFonts w:ascii="Calibri Light" w:eastAsia="Times New Roman" w:hAnsi="Calibri Light" w:cs="Calibri Light"/>
                                <w:b/>
                                <w:bCs/>
                                <w:color w:val="002060"/>
                                <w:sz w:val="24"/>
                                <w:szCs w:val="24"/>
                                <w:lang w:eastAsia="en-AU"/>
                              </w:rPr>
                            </w:pPr>
                            <w:r>
                              <w:rPr>
                                <w:rFonts w:ascii="Calibri Light" w:eastAsia="Times New Roman" w:hAnsi="Calibri Light" w:cs="Calibri Light"/>
                                <w:b/>
                                <w:bCs/>
                                <w:color w:val="002060"/>
                                <w:sz w:val="24"/>
                                <w:szCs w:val="24"/>
                                <w:lang w:eastAsia="en-AU"/>
                              </w:rPr>
                              <w:t>Further Investigation</w:t>
                            </w:r>
                          </w:p>
                          <w:p w14:paraId="54CF0586" w14:textId="77777777" w:rsidR="00AF2504" w:rsidRDefault="00AF2504" w:rsidP="00AF2504">
                            <w:pPr>
                              <w:pStyle w:val="BTNlist-numbered"/>
                              <w:numPr>
                                <w:ilvl w:val="0"/>
                                <w:numId w:val="0"/>
                              </w:numPr>
                              <w:tabs>
                                <w:tab w:val="clear" w:pos="284"/>
                                <w:tab w:val="left" w:pos="720"/>
                              </w:tabs>
                              <w:autoSpaceDE w:val="0"/>
                              <w:autoSpaceDN w:val="0"/>
                              <w:adjustRightInd w:val="0"/>
                              <w:spacing w:line="276" w:lineRule="auto"/>
                              <w:rPr>
                                <w:rFonts w:ascii="Calibri" w:hAnsi="Calibri" w:cs="Calibri"/>
                                <w:sz w:val="22"/>
                                <w:szCs w:val="22"/>
                              </w:rPr>
                            </w:pPr>
                            <w:r>
                              <w:rPr>
                                <w:rFonts w:ascii="Calibri" w:hAnsi="Calibri" w:cs="Calibri"/>
                                <w:sz w:val="22"/>
                                <w:szCs w:val="22"/>
                              </w:rPr>
                              <w:t xml:space="preserve">Students will respond to one or more of the following questions. </w:t>
                            </w:r>
                          </w:p>
                          <w:p w14:paraId="2513B82D" w14:textId="77777777" w:rsidR="00AF2504" w:rsidRPr="0001538D" w:rsidRDefault="00AF2504" w:rsidP="00AF2504">
                            <w:pPr>
                              <w:numPr>
                                <w:ilvl w:val="0"/>
                                <w:numId w:val="22"/>
                              </w:numPr>
                              <w:spacing w:after="0"/>
                              <w:rPr>
                                <w:rFonts w:eastAsia="Times New Roman" w:cs="Calibri"/>
                              </w:rPr>
                            </w:pPr>
                            <w:r w:rsidRPr="0001538D">
                              <w:rPr>
                                <w:rFonts w:eastAsia="Times New Roman" w:cs="Calibri"/>
                              </w:rPr>
                              <w:t>How do platypuses use electroreceptors in their bills to detect prey</w:t>
                            </w:r>
                            <w:r>
                              <w:rPr>
                                <w:rFonts w:eastAsia="Times New Roman" w:cs="Calibri"/>
                              </w:rPr>
                              <w:t>? W</w:t>
                            </w:r>
                            <w:r w:rsidRPr="0001538D">
                              <w:rPr>
                                <w:rFonts w:eastAsia="Times New Roman" w:cs="Calibri"/>
                              </w:rPr>
                              <w:t xml:space="preserve">hy is </w:t>
                            </w:r>
                            <w:r>
                              <w:rPr>
                                <w:rFonts w:eastAsia="Times New Roman" w:cs="Calibri"/>
                              </w:rPr>
                              <w:t>it</w:t>
                            </w:r>
                            <w:r w:rsidRPr="0001538D">
                              <w:rPr>
                                <w:rFonts w:eastAsia="Times New Roman" w:cs="Calibri"/>
                              </w:rPr>
                              <w:t xml:space="preserve"> necessary for hunting?</w:t>
                            </w:r>
                          </w:p>
                          <w:p w14:paraId="008D6FAB" w14:textId="77777777" w:rsidR="00AF2504" w:rsidRPr="0001538D" w:rsidRDefault="00AF2504" w:rsidP="00AF2504">
                            <w:pPr>
                              <w:numPr>
                                <w:ilvl w:val="0"/>
                                <w:numId w:val="22"/>
                              </w:numPr>
                              <w:spacing w:after="0"/>
                              <w:rPr>
                                <w:rFonts w:eastAsia="Times New Roman" w:cs="Calibri"/>
                              </w:rPr>
                            </w:pPr>
                            <w:r w:rsidRPr="0001538D">
                              <w:rPr>
                                <w:rFonts w:eastAsia="Times New Roman" w:cs="Calibri"/>
                              </w:rPr>
                              <w:t>How does the platypus's venom work</w:t>
                            </w:r>
                            <w:r>
                              <w:rPr>
                                <w:rFonts w:eastAsia="Times New Roman" w:cs="Calibri"/>
                              </w:rPr>
                              <w:t>?</w:t>
                            </w:r>
                          </w:p>
                          <w:p w14:paraId="4D019404" w14:textId="77777777" w:rsidR="00AF2504" w:rsidRPr="0001538D" w:rsidRDefault="00AF2504" w:rsidP="00AF2504">
                            <w:pPr>
                              <w:numPr>
                                <w:ilvl w:val="0"/>
                                <w:numId w:val="22"/>
                              </w:numPr>
                              <w:spacing w:after="0"/>
                              <w:rPr>
                                <w:rFonts w:eastAsia="Times New Roman" w:cs="Calibri"/>
                              </w:rPr>
                            </w:pPr>
                            <w:r w:rsidRPr="0001538D">
                              <w:rPr>
                                <w:rFonts w:eastAsia="Times New Roman" w:cs="Calibri"/>
                              </w:rPr>
                              <w:t xml:space="preserve">Why do </w:t>
                            </w:r>
                            <w:proofErr w:type="gramStart"/>
                            <w:r w:rsidRPr="0001538D">
                              <w:rPr>
                                <w:rFonts w:eastAsia="Times New Roman" w:cs="Calibri"/>
                              </w:rPr>
                              <w:t>platypuses</w:t>
                            </w:r>
                            <w:proofErr w:type="gramEnd"/>
                            <w:r w:rsidRPr="0001538D">
                              <w:rPr>
                                <w:rFonts w:eastAsia="Times New Roman" w:cs="Calibri"/>
                              </w:rPr>
                              <w:t xml:space="preserve"> glow under UV light?</w:t>
                            </w:r>
                          </w:p>
                          <w:p w14:paraId="50982D54" w14:textId="77777777" w:rsidR="00AF2504" w:rsidRPr="0001538D" w:rsidRDefault="00AF2504" w:rsidP="00AF2504">
                            <w:pPr>
                              <w:numPr>
                                <w:ilvl w:val="0"/>
                                <w:numId w:val="22"/>
                              </w:numPr>
                              <w:spacing w:after="0"/>
                              <w:rPr>
                                <w:rFonts w:asciiTheme="minorHAnsi" w:hAnsiTheme="minorHAnsi" w:cstheme="minorHAnsi"/>
                              </w:rPr>
                            </w:pPr>
                            <w:r w:rsidRPr="0001538D">
                              <w:rPr>
                                <w:rFonts w:asciiTheme="minorHAnsi" w:hAnsiTheme="minorHAnsi" w:cstheme="minorHAnsi"/>
                              </w:rPr>
                              <w:t>Investigate why scientists originally thought the platypus was a fake.</w:t>
                            </w:r>
                          </w:p>
                        </w:txbxContent>
                      </wps:txbx>
                      <wps:bodyPr rot="0" vert="horz" wrap="square" lIns="9000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roundrect w14:anchorId="4F0223FA" id="Rectangle: Rounded Corners 1192794021" o:spid="_x0000_s1031" style="position:absolute;margin-left:.3pt;margin-top:14.65pt;width:462pt;height:138.5pt;z-index:-25165311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bVvWXAoAANEpAAAOAAAAZHJzL2Uyb0RvYy54bWy0Wltv47gVfi/Q/yD4sYA3vIpkMJnFdrZT&#10;FNh2C+wWaB8VW46NcSxXUiaZ/fX78SLn0JlV6Gz7EsgR+R3y3PidI7779ul+X31u+2HXHW4W/Bu2&#10;qNrDqlvvDnc3i3/9/HFpF9UwNod1s+8O7c3iSzssvn3/xz+8ezxet6Lbdvt121cAOQzXj8ebxXYc&#10;j9dXV8Nq2943wzfdsT3g5abr75sRP/u7q3XfPAL9fn8lGKuvHrt+fey7VTsM+O/38eXifcDfbNrV&#10;+ONmM7Rjtb9ZYG1j+NuHv7f+79X7d831Xd8ct7tVWkbzhlXcN7sDhJ6gvm/Gpnrody+g7nervhu6&#10;zfjNqru/6jab3aoNe8BuODvbzU/b5tiGvUA5w/GkpuF/B7v6x+efjv/s/dKH4w/d6tNQHboP2+Zw&#10;137X993jtm3WEMe9oq4ej8P1aYL/MWBqdfv4924N0zYPYxd08LTp7z0gdlc9BVV/Oam6fRqrFf6p&#10;bW0Ug0VWeMeNtk4HY1w119P01cMw/rXtAlTz+YdhjLZa4yloel0dmnvIXQ3/Bs7mfg/D/emqYtVj&#10;NaGnGaeB/6EDhZO8VtW2IuJhQALLCWwaPYNNR7M5WEFgOXyYMze3Zjp8FldS3JpLJcUcLh0+i6sI&#10;rhBG6rqew6XDZ3E1xXVSGjZrOzp8FrcmuFJZK7icWy8dPotrKK6zznE1h0uHz+IiRZ68VynHaz6r&#10;Xzp8FtcRXK2NEnIWlw6fxeU0ilKozSkiG18QdTSQSuDpeKuUcPVc9HEaTyXwdDxXtTZ2Hp/GVYHa&#10;OR2fUtHs+ml8acadEbPuzen4EnwaZ0pzy8RsGuF0fAk+jTdpoU5rZ72Hji/Bp3Enkaw47DWXtun4&#10;Enwaf8IyXpt5/dPxJfg0DoVwzhk+u346vgBf0OjlxllhZtPu2fhwUs/5p6DhyJkUej5N5uMjE5jF&#10;p/H4+qks6PAS9dBwnFcMHVmQGAQNxHlkOtLqmiHCZ2iKoBE4D0xHfi0Tg37dTQSr2U6ca/V0SKQL&#10;TxW4oadznoMdu8EzvMjAQORWAxiWZ4rNNUb6Eb85AV4SJ0Rq+foE2DFOEIUSYJ44QRZOgNbjBFU4&#10;AdqME3ThBKSyOKEunIDcFCeYwglINnGCLZyA7BEnuMIJ/jSPM/BUaOtnY5da25/SSUqpvf1BmqaU&#10;WtyfjWlKqc39cZemlFqdn8yOp0KNnQzPSy3PT6bHU6GUk/F5qfX9aRC3j6cyKT7Bpyml1vdJO00p&#10;tb44WR9PhQs7WR+puXDKyfpIumRKTHgpSfboOvh+wz70G8ZFhX5Dv6jQb7j1c5A2m9Hn1umxeiT1&#10;8Pa5HK42uz1gDmicoKvyNPYPvsvy46cp+953n9ufu4AyPhfaMa2nxT0PWT3c7lZ/bn+hE5ZWx/1w&#10;8DwRvAaLC1j4qU209ZJrzsJup5dJhDfRyQky+K8J08a55D1CaB1cYQI0NcqeaPOlEyYTlirk4BDl&#10;0rhQRrIYRS8QVS1B2wIiDtd837FuvlSaqaVVMQCX55CCc61tdE8tdEgB08ZTOX2hOKEk1yoG7/IF&#10;ZF3XKil6iaI6UyYs58vsC+VJdNqcjbPOEcHvLJNxd0sl6mCiaXup+r5UnOFWugj5AhF0FX2NgKgs&#10;C3F7khZr8gulKa6FdNEblueQXrxKQbK0Uma+kmr1S+UZGN1EzzxH1HiFciUgwrBnYZeKyQvlofCX&#10;QqZQNnXmfih/uUza5Eo6HVLnpM9UHAd5WVbJwzv/FdOH9l2XtEktLCIwZb6QXDSqdO3ikgzjNp4+&#10;XxMby/kp076eY6xj0FpYsUOH0ZztxwqVtMvRFBImHC5fk5vo/AWCEeF1dEteI0ZUrmejkI5SrjXo&#10;n0Hn8SSI+ojNmbDsVKKUS1awm4xHLIcYwXJo5B5Zx8zETW2FzC0R+wdvkozOmmJmglYOu6KbUrXT&#10;OuUhbiyzInCMSdups/A2yVIx7cspHEDcIKGZ7DRRTBgLV46vjU9QdGGp5/AmyVClcYlqQNsamTGD&#10;1nD6lAyhbee9jdg5dSPeJpk7HFsx50OyVeCuBBp9Aqbc5GFGWhze9HXsU7xJsqg9GXj2MIZkQqE1&#10;h+VjzoIxpAMPp69jB+NtkhkSJJugcSbYzHmhEXQvpoXVyuSkIvU23iQZHwZqg7QUXUhLjtOWbIpz&#10;B1oS8wwsbhgijL6OXY9pNvm2kefK/FfMnBafRUDFomAFBeThzJBLp2VZhFzm+ISXXZpGOL6FuAlY&#10;C2cz2oBcOeUQUCcrM9dLaoidUa8GT4ZfTdVLzuopIwqteJ4dlthasjvHAZHbPQqMfZFieSdAfG7h&#10;OrcmY8l/0SyEC1NTRllzp9++G9q4aU/rX+X0w9h3n/DVCsD/F0ovBMMOgvtw+NLZRm2dDqmlwDGV&#10;mZE4T4jvIiviDOAqRqBAss9Uhz45eFxYitDS5aEbP3uFl+XSuAAdS06zfIkJooFvXgETlDR3YON5&#10;VTwxyuXhk6yWEx07hxRScAEVelUvuUIFQP0GRANcMgbUBQJrZXE8BcyXkE4hGSZyiATkstiX+BBg&#10;9KU7lArnqEq85QUkmAM4YNwhSjbwYJLkpGWaJYpXvkMwBrTkY357AakkeCNi06sU9BGshsijhOEC&#10;eSCBPGkUPn+Gida0UTz67xIpDpyUSHwz3wYjm8yEbJ5BWpBDndK7BD/KQvB3EW5leSqhlbQ8pzxQ&#10;q8FnsaDY2n8w+k2xFxNunLqowrzF8D3Ub40q0BqESNotiCg+leSv0x0AT+MuPD406KRP1SHR4UzS&#10;CG4qGdv1tC+8Nqg14OP09e8h3Ohe4PxP0BK/ssDXTDvw7PTaSga1E8lghDjqJs5Crz28fmQqJG+b&#10;+o/Y+4taVVkc3BMF1AzsPJMsNVQyrftCyQKlb8rl4LXgOxm0tM5I2DZqGxzwjPYa1LXTcZ5d9Xh9&#10;z7IGua+nTaFszGkvajiHPJwk11rlHQHwmBrGSq8v27OoHSqLlBqxAxQ4VJ0C/FCdaC++YuYL8y0a&#10;5yY3uFAyd2gTTc5bM5arUzAFRjlBo648O+TJUXcxC1ROgc1OhmRnbTr0CjRiLb0W+PicZWi0KyzO&#10;kDdp21gQl2mqExaOSqMGCUydnACHUpZHCHO5eMNIWYm/gMc7hR4eEbvkCPQpxwiNYoO+TXq4MHEJ&#10;WDPN9AQiL5aWWM6UO7jEerITN05DAYqc6xdSxNCeEWt0RvI+Lpo/0Y2QOVze24qyLuG9WM2prx1W&#10;9nx7a+j2u/VHNLM9Ox76u9sP+7763KC3/fHjhw8oO+JmsmH7g2+LozLwZVazv8PtwtXYh6+O2bhC&#10;uL57OKyDaf2Ntr+k57HZ7eMzVrwPHyzbcGkwfvkMF978HTd/nXC4Hp9un6rd+mYREr7/z223/oIb&#10;cH0X7xXiHiQetl3/y6J6xJ3Cm8Xw34embxfV/m8H3KJzqBmxmzH8UNr47kgf33CFbF3d0jfNYQWo&#10;m8WI/YfHDyN+YdTDsd/dbSGJB3Ucuu9w826z8/fjworjqtIP3BsMnpLuOPqLifR3GPV8E/P9rwAA&#10;AP//AwBQSwMEFAAGAAgAAAAhAN++69ncAAAABwEAAA8AAABkcnMvZG93bnJldi54bWxMjs1OhDAU&#10;hfcmvkNzTdw5RVB0kDIxmlnogujoxl2hVyDS20rLDPP2Xle6PD855ys3ix3FHqcwOFJwuUpAILXO&#10;DNQpeH/bXtyCCFGT0aMjVHDEAJvq9KTUhXEHesX9LnaCRygUWkEfoy+kDG2PVoeV80icfbrJ6shy&#10;6qSZ9IHH7SjTJMml1QPxQ689PvTYfu1mq+D58eajsfNL/f20df7aN/UxrVGp87Pl/g5ExCX+leEX&#10;n9GhYqbGzWSCGBXk3FOQrjMQnK7TKzYaBVmSZyCrUv7nr34AAAD//wMAUEsBAi0AFAAGAAgAAAAh&#10;ALaDOJL+AAAA4QEAABMAAAAAAAAAAAAAAAAAAAAAAFtDb250ZW50X1R5cGVzXS54bWxQSwECLQAU&#10;AAYACAAAACEAOP0h/9YAAACUAQAACwAAAAAAAAAAAAAAAAAvAQAAX3JlbHMvLnJlbHNQSwECLQAU&#10;AAYACAAAACEA021b1lwKAADRKQAADgAAAAAAAAAAAAAAAAAuAgAAZHJzL2Uyb0RvYy54bWxQSwEC&#10;LQAUAAYACAAAACEA377r2dwAAAAHAQAADwAAAAAAAAAAAAAAAAC2DAAAZHJzL2Rvd25yZXYueG1s&#10;UEsFBgAAAAAEAAQA8wAAAL8NAAAAAA==&#10;" fillcolor="#fc9" strokecolor="#fc9" strokeweight="2pt">
                <v:textbox inset="2.5mm">
                  <w:txbxContent>
                    <w:p w14:paraId="0B263BC1" w14:textId="77777777" w:rsidR="00AF2504" w:rsidRDefault="00AF2504" w:rsidP="00AF2504">
                      <w:pPr>
                        <w:spacing w:after="0"/>
                        <w:rPr>
                          <w:rFonts w:ascii="Calibri Light" w:eastAsia="Times New Roman" w:hAnsi="Calibri Light" w:cs="Calibri Light"/>
                          <w:b/>
                          <w:bCs/>
                          <w:color w:val="002060"/>
                          <w:sz w:val="24"/>
                          <w:szCs w:val="24"/>
                          <w:lang w:eastAsia="en-AU"/>
                        </w:rPr>
                      </w:pPr>
                      <w:r>
                        <w:rPr>
                          <w:rFonts w:ascii="Calibri Light" w:eastAsia="Times New Roman" w:hAnsi="Calibri Light" w:cs="Calibri Light"/>
                          <w:b/>
                          <w:bCs/>
                          <w:color w:val="002060"/>
                          <w:sz w:val="24"/>
                          <w:szCs w:val="24"/>
                          <w:lang w:eastAsia="en-AU"/>
                        </w:rPr>
                        <w:t>Further Investigation</w:t>
                      </w:r>
                    </w:p>
                    <w:p w14:paraId="54CF0586" w14:textId="77777777" w:rsidR="00AF2504" w:rsidRDefault="00AF2504" w:rsidP="00AF2504">
                      <w:pPr>
                        <w:pStyle w:val="BTNlist-numbered"/>
                        <w:numPr>
                          <w:ilvl w:val="0"/>
                          <w:numId w:val="0"/>
                        </w:numPr>
                        <w:tabs>
                          <w:tab w:val="clear" w:pos="284"/>
                          <w:tab w:val="left" w:pos="720"/>
                        </w:tabs>
                        <w:autoSpaceDE w:val="0"/>
                        <w:autoSpaceDN w:val="0"/>
                        <w:adjustRightInd w:val="0"/>
                        <w:spacing w:line="276" w:lineRule="auto"/>
                        <w:rPr>
                          <w:rFonts w:ascii="Calibri" w:hAnsi="Calibri" w:cs="Calibri"/>
                          <w:sz w:val="22"/>
                          <w:szCs w:val="22"/>
                        </w:rPr>
                      </w:pPr>
                      <w:r>
                        <w:rPr>
                          <w:rFonts w:ascii="Calibri" w:hAnsi="Calibri" w:cs="Calibri"/>
                          <w:sz w:val="22"/>
                          <w:szCs w:val="22"/>
                        </w:rPr>
                        <w:t xml:space="preserve">Students will respond to one or more of the following questions. </w:t>
                      </w:r>
                    </w:p>
                    <w:p w14:paraId="2513B82D" w14:textId="77777777" w:rsidR="00AF2504" w:rsidRPr="0001538D" w:rsidRDefault="00AF2504" w:rsidP="00AF2504">
                      <w:pPr>
                        <w:numPr>
                          <w:ilvl w:val="0"/>
                          <w:numId w:val="22"/>
                        </w:numPr>
                        <w:spacing w:after="0"/>
                        <w:rPr>
                          <w:rFonts w:eastAsia="Times New Roman" w:cs="Calibri"/>
                        </w:rPr>
                      </w:pPr>
                      <w:r w:rsidRPr="0001538D">
                        <w:rPr>
                          <w:rFonts w:eastAsia="Times New Roman" w:cs="Calibri"/>
                        </w:rPr>
                        <w:t>How do platypuses use electroreceptors in their bills to detect prey</w:t>
                      </w:r>
                      <w:r>
                        <w:rPr>
                          <w:rFonts w:eastAsia="Times New Roman" w:cs="Calibri"/>
                        </w:rPr>
                        <w:t>? W</w:t>
                      </w:r>
                      <w:r w:rsidRPr="0001538D">
                        <w:rPr>
                          <w:rFonts w:eastAsia="Times New Roman" w:cs="Calibri"/>
                        </w:rPr>
                        <w:t xml:space="preserve">hy is </w:t>
                      </w:r>
                      <w:r>
                        <w:rPr>
                          <w:rFonts w:eastAsia="Times New Roman" w:cs="Calibri"/>
                        </w:rPr>
                        <w:t>it</w:t>
                      </w:r>
                      <w:r w:rsidRPr="0001538D">
                        <w:rPr>
                          <w:rFonts w:eastAsia="Times New Roman" w:cs="Calibri"/>
                        </w:rPr>
                        <w:t xml:space="preserve"> necessary for hunting?</w:t>
                      </w:r>
                    </w:p>
                    <w:p w14:paraId="008D6FAB" w14:textId="77777777" w:rsidR="00AF2504" w:rsidRPr="0001538D" w:rsidRDefault="00AF2504" w:rsidP="00AF2504">
                      <w:pPr>
                        <w:numPr>
                          <w:ilvl w:val="0"/>
                          <w:numId w:val="22"/>
                        </w:numPr>
                        <w:spacing w:after="0"/>
                        <w:rPr>
                          <w:rFonts w:eastAsia="Times New Roman" w:cs="Calibri"/>
                        </w:rPr>
                      </w:pPr>
                      <w:r w:rsidRPr="0001538D">
                        <w:rPr>
                          <w:rFonts w:eastAsia="Times New Roman" w:cs="Calibri"/>
                        </w:rPr>
                        <w:t>How does the platypus's venom work</w:t>
                      </w:r>
                      <w:r>
                        <w:rPr>
                          <w:rFonts w:eastAsia="Times New Roman" w:cs="Calibri"/>
                        </w:rPr>
                        <w:t>?</w:t>
                      </w:r>
                    </w:p>
                    <w:p w14:paraId="4D019404" w14:textId="77777777" w:rsidR="00AF2504" w:rsidRPr="0001538D" w:rsidRDefault="00AF2504" w:rsidP="00AF2504">
                      <w:pPr>
                        <w:numPr>
                          <w:ilvl w:val="0"/>
                          <w:numId w:val="22"/>
                        </w:numPr>
                        <w:spacing w:after="0"/>
                        <w:rPr>
                          <w:rFonts w:eastAsia="Times New Roman" w:cs="Calibri"/>
                        </w:rPr>
                      </w:pPr>
                      <w:r w:rsidRPr="0001538D">
                        <w:rPr>
                          <w:rFonts w:eastAsia="Times New Roman" w:cs="Calibri"/>
                        </w:rPr>
                        <w:t xml:space="preserve">Why do </w:t>
                      </w:r>
                      <w:proofErr w:type="gramStart"/>
                      <w:r w:rsidRPr="0001538D">
                        <w:rPr>
                          <w:rFonts w:eastAsia="Times New Roman" w:cs="Calibri"/>
                        </w:rPr>
                        <w:t>platypuses</w:t>
                      </w:r>
                      <w:proofErr w:type="gramEnd"/>
                      <w:r w:rsidRPr="0001538D">
                        <w:rPr>
                          <w:rFonts w:eastAsia="Times New Roman" w:cs="Calibri"/>
                        </w:rPr>
                        <w:t xml:space="preserve"> glow under UV light?</w:t>
                      </w:r>
                    </w:p>
                    <w:p w14:paraId="50982D54" w14:textId="77777777" w:rsidR="00AF2504" w:rsidRPr="0001538D" w:rsidRDefault="00AF2504" w:rsidP="00AF2504">
                      <w:pPr>
                        <w:numPr>
                          <w:ilvl w:val="0"/>
                          <w:numId w:val="22"/>
                        </w:numPr>
                        <w:spacing w:after="0"/>
                        <w:rPr>
                          <w:rFonts w:asciiTheme="minorHAnsi" w:hAnsiTheme="minorHAnsi" w:cstheme="minorHAnsi"/>
                        </w:rPr>
                      </w:pPr>
                      <w:r w:rsidRPr="0001538D">
                        <w:rPr>
                          <w:rFonts w:asciiTheme="minorHAnsi" w:hAnsiTheme="minorHAnsi" w:cstheme="minorHAnsi"/>
                        </w:rPr>
                        <w:t>Investigate why scientists originally thought the platypus was a fake.</w:t>
                      </w:r>
                    </w:p>
                  </w:txbxContent>
                </v:textbox>
                <w10:wrap type="tight"/>
              </v:roundrect>
            </w:pict>
          </mc:Fallback>
        </mc:AlternateContent>
      </w:r>
      <w:r w:rsidRPr="002167B5">
        <w:rPr>
          <w:b/>
          <w:sz w:val="18"/>
          <w:szCs w:val="18"/>
        </w:rPr>
        <w:t xml:space="preserve"> </w:t>
      </w:r>
    </w:p>
    <w:p w14:paraId="759C430B" w14:textId="77777777" w:rsidR="00AF2504" w:rsidRDefault="00AF2504" w:rsidP="00AF2504">
      <w:pPr>
        <w:spacing w:after="0" w:line="240" w:lineRule="auto"/>
        <w:rPr>
          <w:rFonts w:asciiTheme="minorHAnsi" w:hAnsiTheme="minorHAnsi" w:cstheme="minorHAnsi"/>
          <w:color w:val="404040"/>
          <w:sz w:val="20"/>
          <w:szCs w:val="20"/>
        </w:rPr>
      </w:pPr>
      <w:r>
        <w:rPr>
          <w:rFonts w:asciiTheme="minorHAnsi" w:hAnsiTheme="minorHAnsi" w:cstheme="minorHAnsi"/>
          <w:color w:val="404040"/>
          <w:sz w:val="20"/>
          <w:szCs w:val="20"/>
        </w:rPr>
        <w:br w:type="page"/>
      </w:r>
    </w:p>
    <w:bookmarkEnd w:id="13"/>
    <w:p w14:paraId="06C4FC87" w14:textId="77777777" w:rsidR="00AF2504" w:rsidRDefault="00AF2504" w:rsidP="00AF2504">
      <w:pPr>
        <w:pStyle w:val="Heading1"/>
        <w:tabs>
          <w:tab w:val="left" w:pos="7156"/>
        </w:tabs>
        <w:spacing w:line="276" w:lineRule="auto"/>
        <w:rPr>
          <w:lang w:val="en-AU"/>
        </w:rPr>
      </w:pPr>
      <w:r>
        <w:rPr>
          <w:lang w:val="en-AU"/>
        </w:rPr>
        <w:lastRenderedPageBreak/>
        <w:t>Activity: Platypus Dreaming Story</w:t>
      </w:r>
    </w:p>
    <w:p w14:paraId="4E188083" w14:textId="77777777" w:rsidR="00AF2504" w:rsidRPr="00D522FF" w:rsidRDefault="00AF2504" w:rsidP="00AF2504">
      <w:pPr>
        <w:rPr>
          <w:lang w:eastAsia="x-none"/>
        </w:rPr>
      </w:pPr>
      <w:r>
        <w:rPr>
          <w:noProof/>
        </w:rPr>
        <w:drawing>
          <wp:anchor distT="0" distB="0" distL="114300" distR="114300" simplePos="0" relativeHeight="251665413" behindDoc="1" locked="0" layoutInCell="1" allowOverlap="1" wp14:anchorId="3166A6D0" wp14:editId="4A1A48B0">
            <wp:simplePos x="0" y="0"/>
            <wp:positionH relativeFrom="margin">
              <wp:align>right</wp:align>
            </wp:positionH>
            <wp:positionV relativeFrom="paragraph">
              <wp:posOffset>6985</wp:posOffset>
            </wp:positionV>
            <wp:extent cx="2857500" cy="1600200"/>
            <wp:effectExtent l="0" t="0" r="0" b="0"/>
            <wp:wrapTight wrapText="bothSides">
              <wp:wrapPolygon edited="0">
                <wp:start x="0" y="0"/>
                <wp:lineTo x="0" y="21343"/>
                <wp:lineTo x="21456" y="21343"/>
                <wp:lineTo x="21456" y="0"/>
                <wp:lineTo x="0" y="0"/>
              </wp:wrapPolygon>
            </wp:wrapTight>
            <wp:docPr id="1171002324" name="Picture 12" descr="Dreamtime Stories - Biladurang Th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Dreamtime Stories - Biladurang The ..."/>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2857500" cy="16002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Pr="00D522FF">
        <w:rPr>
          <w:lang w:eastAsia="x-none"/>
        </w:rPr>
        <w:t xml:space="preserve">Students will explore Indigenous people’s connection to the platypus through Dreaming Stories.  </w:t>
      </w:r>
      <w:hyperlink r:id="rId35" w:history="1">
        <w:r w:rsidRPr="00D522FF">
          <w:rPr>
            <w:rStyle w:val="Hyperlink"/>
            <w:lang w:eastAsia="x-none"/>
          </w:rPr>
          <w:t xml:space="preserve">Listen to </w:t>
        </w:r>
        <w:proofErr w:type="spellStart"/>
        <w:r w:rsidRPr="00D522FF">
          <w:rPr>
            <w:rStyle w:val="Hyperlink"/>
            <w:lang w:eastAsia="x-none"/>
          </w:rPr>
          <w:t>Biladurang</w:t>
        </w:r>
        <w:proofErr w:type="spellEnd"/>
      </w:hyperlink>
      <w:r w:rsidRPr="00D522FF">
        <w:rPr>
          <w:lang w:eastAsia="x-none"/>
        </w:rPr>
        <w:t xml:space="preserve"> - the Dreaming Story of how First Nations people believe the platypus got its features. Ask students to retell the story in their own words. </w:t>
      </w:r>
    </w:p>
    <w:p w14:paraId="1D0707A5" w14:textId="77777777" w:rsidR="00AF2504" w:rsidRPr="00D522FF" w:rsidRDefault="00AF2504" w:rsidP="00AF2504">
      <w:pPr>
        <w:rPr>
          <w:lang w:eastAsia="x-none"/>
        </w:rPr>
      </w:pPr>
    </w:p>
    <w:p w14:paraId="31BD078E" w14:textId="77777777" w:rsidR="00AF2504" w:rsidRPr="00D522FF" w:rsidRDefault="00AF2504" w:rsidP="00AF2504">
      <w:pPr>
        <w:rPr>
          <w:lang w:eastAsia="x-none"/>
        </w:rPr>
      </w:pPr>
    </w:p>
    <w:p w14:paraId="3BD7986B" w14:textId="77777777" w:rsidR="00AF2504" w:rsidRDefault="00AF2504" w:rsidP="00AF2504">
      <w:pPr>
        <w:pStyle w:val="Heading1"/>
        <w:tabs>
          <w:tab w:val="left" w:pos="7156"/>
        </w:tabs>
        <w:spacing w:line="276" w:lineRule="auto"/>
        <w:rPr>
          <w:lang w:val="en-AU"/>
        </w:rPr>
      </w:pPr>
      <w:r>
        <w:rPr>
          <w:lang w:val="en-AU"/>
        </w:rPr>
        <w:t>Useful Websites</w:t>
      </w:r>
    </w:p>
    <w:p w14:paraId="58FF25CC" w14:textId="77777777" w:rsidR="00AF2504" w:rsidRPr="00B26374" w:rsidRDefault="00AF2504" w:rsidP="00AF2504">
      <w:pPr>
        <w:pStyle w:val="ListParagraph"/>
        <w:numPr>
          <w:ilvl w:val="0"/>
          <w:numId w:val="23"/>
        </w:numPr>
        <w:rPr>
          <w:rFonts w:cstheme="minorHAnsi"/>
        </w:rPr>
      </w:pPr>
      <w:hyperlink r:id="rId36" w:history="1">
        <w:r w:rsidRPr="00B26374">
          <w:rPr>
            <w:rStyle w:val="Hyperlink"/>
            <w:rFonts w:cstheme="minorHAnsi"/>
          </w:rPr>
          <w:t>Platypus Protection</w:t>
        </w:r>
      </w:hyperlink>
      <w:r w:rsidRPr="00B26374">
        <w:rPr>
          <w:rFonts w:cstheme="minorHAnsi"/>
        </w:rPr>
        <w:t xml:space="preserve"> – BTN</w:t>
      </w:r>
    </w:p>
    <w:p w14:paraId="4F59F6A6" w14:textId="77777777" w:rsidR="00AF2504" w:rsidRPr="00B26374" w:rsidRDefault="00AF2504" w:rsidP="00AF2504">
      <w:pPr>
        <w:pStyle w:val="ListParagraph"/>
        <w:numPr>
          <w:ilvl w:val="0"/>
          <w:numId w:val="23"/>
        </w:numPr>
        <w:rPr>
          <w:rFonts w:cstheme="minorHAnsi"/>
        </w:rPr>
      </w:pPr>
      <w:hyperlink r:id="rId37" w:history="1">
        <w:r w:rsidRPr="00B26374">
          <w:rPr>
            <w:rStyle w:val="Hyperlink"/>
            <w:rFonts w:cstheme="minorHAnsi"/>
          </w:rPr>
          <w:t>Platypus Return</w:t>
        </w:r>
      </w:hyperlink>
      <w:r w:rsidRPr="00B26374">
        <w:rPr>
          <w:rFonts w:cstheme="minorHAnsi"/>
        </w:rPr>
        <w:t xml:space="preserve"> – BTN</w:t>
      </w:r>
    </w:p>
    <w:p w14:paraId="49581B97" w14:textId="77777777" w:rsidR="00AF2504" w:rsidRDefault="00AF2504" w:rsidP="00AF2504">
      <w:pPr>
        <w:pStyle w:val="ListParagraph"/>
        <w:numPr>
          <w:ilvl w:val="0"/>
          <w:numId w:val="23"/>
        </w:numPr>
      </w:pPr>
      <w:hyperlink r:id="rId38" w:history="1">
        <w:r w:rsidRPr="00B65405">
          <w:rPr>
            <w:rStyle w:val="Hyperlink"/>
          </w:rPr>
          <w:t>Platypus</w:t>
        </w:r>
      </w:hyperlink>
      <w:r>
        <w:t xml:space="preserve"> – Australian Museum</w:t>
      </w:r>
    </w:p>
    <w:p w14:paraId="54274F2A" w14:textId="77777777" w:rsidR="00AF2504" w:rsidRDefault="00AF2504" w:rsidP="00AF2504">
      <w:pPr>
        <w:pStyle w:val="ListParagraph"/>
        <w:numPr>
          <w:ilvl w:val="0"/>
          <w:numId w:val="23"/>
        </w:numPr>
      </w:pPr>
      <w:hyperlink r:id="rId39" w:history="1">
        <w:r w:rsidRPr="00B26374">
          <w:rPr>
            <w:rStyle w:val="Hyperlink"/>
          </w:rPr>
          <w:t>What is a monotreme?</w:t>
        </w:r>
      </w:hyperlink>
      <w:r w:rsidRPr="006B33EE">
        <w:t xml:space="preserve"> – Australian Museum</w:t>
      </w:r>
    </w:p>
    <w:p w14:paraId="0314D9E6" w14:textId="77777777" w:rsidR="00AF2504" w:rsidRPr="006B33EE" w:rsidRDefault="00AF2504" w:rsidP="00AF2504">
      <w:pPr>
        <w:pStyle w:val="ListParagraph"/>
        <w:numPr>
          <w:ilvl w:val="0"/>
          <w:numId w:val="23"/>
        </w:numPr>
      </w:pPr>
      <w:hyperlink r:id="rId40" w:history="1">
        <w:r w:rsidRPr="006B33EE">
          <w:rPr>
            <w:rStyle w:val="Hyperlink"/>
          </w:rPr>
          <w:t>The platypus: a unique and vulnerable Australian</w:t>
        </w:r>
      </w:hyperlink>
      <w:r>
        <w:t xml:space="preserve"> – Museums Victoria</w:t>
      </w:r>
    </w:p>
    <w:p w14:paraId="51F805A6" w14:textId="77777777" w:rsidR="00AF2504" w:rsidRDefault="00AF2504" w:rsidP="00AF2504">
      <w:pPr>
        <w:pStyle w:val="ListParagraph"/>
        <w:numPr>
          <w:ilvl w:val="0"/>
          <w:numId w:val="23"/>
        </w:numPr>
      </w:pPr>
      <w:hyperlink r:id="rId41" w:history="1">
        <w:r w:rsidRPr="00B26374">
          <w:rPr>
            <w:rStyle w:val="Hyperlink"/>
          </w:rPr>
          <w:t>Our animals: Lives of platypuses</w:t>
        </w:r>
      </w:hyperlink>
      <w:r w:rsidRPr="006B33EE">
        <w:t xml:space="preserve"> – ABC Education</w:t>
      </w:r>
    </w:p>
    <w:p w14:paraId="32FD9AE2" w14:textId="77777777" w:rsidR="00AF2504" w:rsidRDefault="00AF2504" w:rsidP="00AF2504"/>
    <w:bookmarkEnd w:id="7"/>
    <w:bookmarkEnd w:id="8"/>
    <w:p w14:paraId="76ECDD76" w14:textId="77777777" w:rsidR="00AF2504" w:rsidRDefault="00AF2504" w:rsidP="002C21BE">
      <w:pPr>
        <w:autoSpaceDE w:val="0"/>
        <w:autoSpaceDN w:val="0"/>
        <w:adjustRightInd w:val="0"/>
        <w:spacing w:after="0"/>
        <w:rPr>
          <w:rFonts w:cs="Calibri"/>
          <w:lang w:eastAsia="en-AU"/>
        </w:rPr>
        <w:sectPr w:rsidR="00AF2504" w:rsidSect="00AF2504">
          <w:footerReference w:type="even" r:id="rId42"/>
          <w:footerReference w:type="default" r:id="rId43"/>
          <w:footerReference w:type="first" r:id="rId44"/>
          <w:pgSz w:w="11906" w:h="16838" w:code="9"/>
          <w:pgMar w:top="1134" w:right="1134" w:bottom="992" w:left="1134" w:header="1134" w:footer="429" w:gutter="0"/>
          <w:cols w:space="708"/>
          <w:titlePg/>
          <w:docGrid w:linePitch="360"/>
        </w:sectPr>
      </w:pPr>
    </w:p>
    <w:p w14:paraId="65B8837F" w14:textId="77777777" w:rsidR="008F698F" w:rsidRDefault="008F698F" w:rsidP="008F698F">
      <w:pPr>
        <w:spacing w:after="0" w:line="240" w:lineRule="auto"/>
      </w:pPr>
      <w:bookmarkStart w:id="14" w:name="_Hlk63090471"/>
      <w:bookmarkStart w:id="15" w:name="_Hlk95141262"/>
      <w:bookmarkStart w:id="16" w:name="_Hlk118729821"/>
      <w:bookmarkStart w:id="17" w:name="_Hlk119939970"/>
      <w:bookmarkStart w:id="18" w:name="_Hlk126592601"/>
      <w:bookmarkStart w:id="19" w:name="_Hlk117583657"/>
      <w:bookmarkStart w:id="20" w:name="_Hlk116310170"/>
      <w:bookmarkStart w:id="21" w:name="_Hlk110870876"/>
      <w:bookmarkStart w:id="22" w:name="_Hlk106706179"/>
      <w:bookmarkStart w:id="23" w:name="_Hlk106029650"/>
      <w:bookmarkStart w:id="24" w:name="_Hlk103069890"/>
      <w:bookmarkStart w:id="25" w:name="_Hlk102407342"/>
      <w:bookmarkStart w:id="26" w:name="_Hlk99377178"/>
      <w:r>
        <w:rPr>
          <w:noProof/>
        </w:rPr>
        <w:lastRenderedPageBreak/>
        <w:drawing>
          <wp:inline distT="0" distB="0" distL="0" distR="0" wp14:anchorId="6C6FE19D" wp14:editId="4F8AC93A">
            <wp:extent cx="597529" cy="433822"/>
            <wp:effectExtent l="0" t="0" r="0" b="0"/>
            <wp:docPr id="44" name="Picture 44" descr="BTN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TN-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610712" cy="443393"/>
                    </a:xfrm>
                    <a:prstGeom prst="rect">
                      <a:avLst/>
                    </a:prstGeom>
                  </pic:spPr>
                </pic:pic>
              </a:graphicData>
            </a:graphic>
          </wp:inline>
        </w:drawing>
      </w:r>
    </w:p>
    <w:p w14:paraId="729993B9" w14:textId="77777777" w:rsidR="008F698F" w:rsidRPr="001A770A" w:rsidRDefault="008F698F" w:rsidP="008F698F">
      <w:pPr>
        <w:pStyle w:val="Subtitle"/>
        <w:spacing w:after="0" w:line="240" w:lineRule="auto"/>
      </w:pPr>
      <w:r w:rsidRPr="001A770A">
        <w:t>Teacher Resource</w:t>
      </w:r>
    </w:p>
    <w:bookmarkEnd w:id="14"/>
    <w:bookmarkEnd w:id="15"/>
    <w:bookmarkEnd w:id="16"/>
    <w:bookmarkEnd w:id="17"/>
    <w:bookmarkEnd w:id="18"/>
    <w:bookmarkEnd w:id="19"/>
    <w:bookmarkEnd w:id="20"/>
    <w:bookmarkEnd w:id="21"/>
    <w:bookmarkEnd w:id="22"/>
    <w:bookmarkEnd w:id="23"/>
    <w:bookmarkEnd w:id="24"/>
    <w:bookmarkEnd w:id="25"/>
    <w:bookmarkEnd w:id="26"/>
    <w:p w14:paraId="4A3DA8ED" w14:textId="77777777" w:rsidR="00366216" w:rsidRDefault="00366216" w:rsidP="00366216">
      <w:pPr>
        <w:pStyle w:val="Title"/>
        <w:rPr>
          <w:b/>
          <w:bCs/>
        </w:rPr>
      </w:pPr>
      <w:r>
        <w:rPr>
          <w:b/>
          <w:bCs/>
        </w:rPr>
        <w:t>BTN Transcript: Episode 12- 12/5/2026</w:t>
      </w:r>
    </w:p>
    <w:p w14:paraId="3A867B97" w14:textId="77777777" w:rsidR="00366216" w:rsidRPr="00B54378" w:rsidRDefault="00366216" w:rsidP="00366216">
      <w:pPr>
        <w:autoSpaceDE w:val="0"/>
        <w:autoSpaceDN w:val="0"/>
        <w:adjustRightInd w:val="0"/>
        <w:spacing w:after="0" w:line="240" w:lineRule="auto"/>
        <w:rPr>
          <w:rFonts w:asciiTheme="minorHAnsi" w:eastAsia="Times New Roman" w:hAnsiTheme="minorHAnsi" w:cstheme="minorHAnsi"/>
          <w:color w:val="000000"/>
          <w:highlight w:val="white"/>
          <w:lang w:val="en-US" w:eastAsia="en-AU"/>
        </w:rPr>
      </w:pPr>
    </w:p>
    <w:p w14:paraId="5440347C" w14:textId="77777777" w:rsidR="00366216" w:rsidRPr="00B63E91" w:rsidRDefault="00366216" w:rsidP="00366216">
      <w:pPr>
        <w:autoSpaceDE w:val="0"/>
        <w:autoSpaceDN w:val="0"/>
        <w:adjustRightInd w:val="0"/>
        <w:spacing w:after="0" w:line="240" w:lineRule="auto"/>
        <w:rPr>
          <w:rFonts w:asciiTheme="minorHAnsi" w:eastAsia="Times New Roman" w:hAnsiTheme="minorHAnsi" w:cstheme="minorHAnsi"/>
          <w:color w:val="000000"/>
          <w:lang w:val="en-US" w:eastAsia="en-AU"/>
        </w:rPr>
      </w:pPr>
      <w:r w:rsidRPr="00322CAA">
        <w:rPr>
          <w:rFonts w:asciiTheme="minorHAnsi" w:eastAsia="Times New Roman" w:hAnsiTheme="minorHAnsi" w:cstheme="minorHAnsi"/>
          <w:color w:val="000000"/>
          <w:lang w:eastAsia="en-AU"/>
        </w:rPr>
        <w:t>Hey</w:t>
      </w:r>
      <w:r>
        <w:rPr>
          <w:rFonts w:asciiTheme="minorHAnsi" w:eastAsia="Times New Roman" w:hAnsiTheme="minorHAnsi" w:cstheme="minorHAnsi"/>
          <w:color w:val="000000"/>
          <w:lang w:eastAsia="en-AU"/>
        </w:rPr>
        <w:t xml:space="preserve">, </w:t>
      </w:r>
      <w:r w:rsidRPr="00322CAA">
        <w:rPr>
          <w:rFonts w:asciiTheme="minorHAnsi" w:eastAsia="Times New Roman" w:hAnsiTheme="minorHAnsi" w:cstheme="minorHAnsi"/>
          <w:color w:val="000000"/>
          <w:lang w:eastAsia="en-AU"/>
        </w:rPr>
        <w:t>I'm Amelia Moseley and</w:t>
      </w:r>
      <w:r>
        <w:rPr>
          <w:rFonts w:asciiTheme="minorHAnsi" w:eastAsia="Times New Roman" w:hAnsiTheme="minorHAnsi" w:cstheme="minorHAnsi"/>
          <w:color w:val="000000"/>
          <w:lang w:eastAsia="en-AU"/>
        </w:rPr>
        <w:t xml:space="preserve"> you’re watching BTN. Thanks for hanging out with us again. Let’s see what we’ve got in store for you on today’s show.</w:t>
      </w:r>
      <w:r>
        <w:rPr>
          <w:rFonts w:asciiTheme="minorHAnsi" w:eastAsia="Times New Roman" w:hAnsiTheme="minorHAnsi" w:cstheme="minorHAnsi"/>
          <w:color w:val="000000"/>
          <w:lang w:val="en-US" w:eastAsia="en-AU"/>
        </w:rPr>
        <w:t xml:space="preserve"> </w:t>
      </w:r>
      <w:r w:rsidRPr="00B63E91">
        <w:rPr>
          <w:rFonts w:asciiTheme="minorHAnsi" w:eastAsia="Times New Roman" w:hAnsiTheme="minorHAnsi" w:cstheme="minorHAnsi"/>
          <w:color w:val="000000"/>
          <w:lang w:val="en-US" w:eastAsia="en-AU"/>
        </w:rPr>
        <w:t>We find out why Aussie doctors want to make fizzy drinks more expensive</w:t>
      </w:r>
      <w:r>
        <w:rPr>
          <w:rFonts w:asciiTheme="minorHAnsi" w:eastAsia="Times New Roman" w:hAnsiTheme="minorHAnsi" w:cstheme="minorHAnsi"/>
          <w:color w:val="000000"/>
          <w:lang w:val="en-US" w:eastAsia="en-AU"/>
        </w:rPr>
        <w:t>, l</w:t>
      </w:r>
      <w:r w:rsidRPr="00B63E91">
        <w:rPr>
          <w:rFonts w:asciiTheme="minorHAnsi" w:eastAsia="Times New Roman" w:hAnsiTheme="minorHAnsi" w:cstheme="minorHAnsi"/>
          <w:color w:val="000000"/>
          <w:lang w:val="en-US" w:eastAsia="en-AU"/>
        </w:rPr>
        <w:t>earn more about Australia's most mysterious monotreme</w:t>
      </w:r>
      <w:r>
        <w:rPr>
          <w:rFonts w:asciiTheme="minorHAnsi" w:eastAsia="Times New Roman" w:hAnsiTheme="minorHAnsi" w:cstheme="minorHAnsi"/>
          <w:color w:val="000000"/>
          <w:lang w:val="en-US" w:eastAsia="en-AU"/>
        </w:rPr>
        <w:t xml:space="preserve"> a</w:t>
      </w:r>
      <w:r w:rsidRPr="00B63E91">
        <w:rPr>
          <w:rFonts w:asciiTheme="minorHAnsi" w:eastAsia="Times New Roman" w:hAnsiTheme="minorHAnsi" w:cstheme="minorHAnsi"/>
          <w:color w:val="000000"/>
          <w:lang w:val="en-US" w:eastAsia="en-AU"/>
        </w:rPr>
        <w:t xml:space="preserve">nd meet some kids who tell us about the celebration of </w:t>
      </w:r>
      <w:proofErr w:type="spellStart"/>
      <w:r w:rsidRPr="00231A0C">
        <w:rPr>
          <w:rFonts w:asciiTheme="minorHAnsi" w:eastAsia="Times New Roman" w:hAnsiTheme="minorHAnsi" w:cstheme="minorHAnsi"/>
          <w:color w:val="000000"/>
          <w:lang w:eastAsia="en-AU"/>
        </w:rPr>
        <w:t>Ridván</w:t>
      </w:r>
      <w:proofErr w:type="spellEnd"/>
      <w:r>
        <w:rPr>
          <w:rFonts w:asciiTheme="minorHAnsi" w:eastAsia="Times New Roman" w:hAnsiTheme="minorHAnsi" w:cstheme="minorHAnsi"/>
          <w:color w:val="000000"/>
          <w:lang w:eastAsia="en-AU"/>
        </w:rPr>
        <w:t>.</w:t>
      </w:r>
    </w:p>
    <w:p w14:paraId="3E2A50B7" w14:textId="77777777" w:rsidR="00366216" w:rsidRDefault="00366216" w:rsidP="00366216">
      <w:pPr>
        <w:autoSpaceDE w:val="0"/>
        <w:autoSpaceDN w:val="0"/>
        <w:adjustRightInd w:val="0"/>
        <w:spacing w:after="0" w:line="240" w:lineRule="auto"/>
        <w:rPr>
          <w:rFonts w:asciiTheme="minorHAnsi" w:eastAsia="Times New Roman" w:hAnsiTheme="minorHAnsi" w:cstheme="minorHAnsi"/>
          <w:color w:val="000000"/>
          <w:lang w:val="en-US" w:eastAsia="en-AU"/>
        </w:rPr>
      </w:pPr>
    </w:p>
    <w:p w14:paraId="786743E2" w14:textId="77777777" w:rsidR="00366216" w:rsidRPr="00E547FB" w:rsidRDefault="00366216" w:rsidP="00366216">
      <w:pPr>
        <w:pStyle w:val="Heading1"/>
        <w:rPr>
          <w:rFonts w:asciiTheme="minorHAnsi" w:hAnsiTheme="minorHAnsi" w:cstheme="minorHAnsi"/>
          <w:lang w:val="en-AU"/>
        </w:rPr>
      </w:pPr>
      <w:r>
        <w:rPr>
          <w:rFonts w:asciiTheme="minorHAnsi" w:hAnsiTheme="minorHAnsi" w:cstheme="minorHAnsi"/>
          <w:lang w:val="en-AU"/>
        </w:rPr>
        <w:t>Federal Budget</w:t>
      </w:r>
    </w:p>
    <w:p w14:paraId="2CA43947" w14:textId="77777777" w:rsidR="00366216" w:rsidRPr="00E31E0A" w:rsidRDefault="00366216" w:rsidP="00366216">
      <w:pPr>
        <w:spacing w:after="0" w:line="240" w:lineRule="auto"/>
        <w:rPr>
          <w:rFonts w:asciiTheme="minorHAnsi" w:hAnsiTheme="minorHAnsi" w:cstheme="minorHAnsi"/>
        </w:rPr>
      </w:pPr>
    </w:p>
    <w:p w14:paraId="33361C28" w14:textId="77777777" w:rsidR="00366216" w:rsidRPr="00065441" w:rsidRDefault="00366216" w:rsidP="00366216">
      <w:pPr>
        <w:spacing w:after="0" w:line="240" w:lineRule="auto"/>
        <w:rPr>
          <w:rFonts w:asciiTheme="minorHAnsi" w:hAnsiTheme="minorHAnsi" w:cstheme="minorHAnsi"/>
        </w:rPr>
      </w:pPr>
      <w:r w:rsidRPr="00065441">
        <w:rPr>
          <w:rFonts w:asciiTheme="minorHAnsi" w:hAnsiTheme="minorHAnsi" w:cstheme="minorHAnsi"/>
        </w:rPr>
        <w:t>Reporter</w:t>
      </w:r>
      <w:r>
        <w:rPr>
          <w:rFonts w:asciiTheme="minorHAnsi" w:hAnsiTheme="minorHAnsi" w:cstheme="minorHAnsi"/>
        </w:rPr>
        <w:t xml:space="preserve">: Aiden McNamara </w:t>
      </w:r>
    </w:p>
    <w:p w14:paraId="3DE2E952" w14:textId="77777777" w:rsidR="00366216" w:rsidRPr="00B63E91" w:rsidRDefault="00366216" w:rsidP="00366216">
      <w:pPr>
        <w:spacing w:after="0" w:line="240" w:lineRule="auto"/>
        <w:rPr>
          <w:rFonts w:asciiTheme="minorHAnsi" w:hAnsiTheme="minorHAnsi" w:cstheme="minorHAnsi"/>
          <w:b/>
          <w:bCs/>
          <w:i/>
          <w:iCs/>
        </w:rPr>
      </w:pPr>
    </w:p>
    <w:p w14:paraId="451DD0DF" w14:textId="77777777" w:rsidR="00366216" w:rsidRPr="00231A0C" w:rsidRDefault="00366216" w:rsidP="00366216">
      <w:pPr>
        <w:autoSpaceDE w:val="0"/>
        <w:autoSpaceDN w:val="0"/>
        <w:adjustRightInd w:val="0"/>
        <w:spacing w:after="0" w:line="240" w:lineRule="auto"/>
        <w:rPr>
          <w:rFonts w:asciiTheme="minorHAnsi" w:hAnsiTheme="minorHAnsi" w:cstheme="minorHAnsi"/>
          <w:i/>
          <w:iCs/>
          <w:lang w:val="en-US"/>
        </w:rPr>
      </w:pPr>
      <w:r w:rsidRPr="00231A0C">
        <w:rPr>
          <w:rFonts w:asciiTheme="minorHAnsi" w:hAnsiTheme="minorHAnsi" w:cstheme="minorHAnsi"/>
          <w:i/>
          <w:iCs/>
        </w:rPr>
        <w:t xml:space="preserve">INTRO: </w:t>
      </w:r>
      <w:r w:rsidRPr="00231A0C">
        <w:rPr>
          <w:rFonts w:asciiTheme="minorHAnsi" w:hAnsiTheme="minorHAnsi" w:cstheme="minorHAnsi"/>
          <w:i/>
          <w:iCs/>
          <w:lang w:val="en-US"/>
        </w:rPr>
        <w:t>We'll get to all that soon, but first today to Australia's new budget. Every year the government delivers its plan for how it's going to spend the country's money and this year it's hoping to use it to tackle some big problems. Aiden can tell you more.</w:t>
      </w:r>
    </w:p>
    <w:p w14:paraId="23E2CBF0" w14:textId="77777777" w:rsidR="00366216" w:rsidRDefault="00366216" w:rsidP="00366216">
      <w:pPr>
        <w:autoSpaceDE w:val="0"/>
        <w:autoSpaceDN w:val="0"/>
        <w:adjustRightInd w:val="0"/>
        <w:spacing w:after="0" w:line="240" w:lineRule="auto"/>
        <w:rPr>
          <w:rFonts w:asciiTheme="minorHAnsi" w:hAnsiTheme="minorHAnsi" w:cstheme="minorHAnsi"/>
        </w:rPr>
      </w:pPr>
    </w:p>
    <w:p w14:paraId="4EB67042" w14:textId="77777777" w:rsidR="00366216" w:rsidRDefault="00366216" w:rsidP="00366216">
      <w:pPr>
        <w:autoSpaceDE w:val="0"/>
        <w:autoSpaceDN w:val="0"/>
        <w:adjustRightInd w:val="0"/>
        <w:spacing w:after="0" w:line="240" w:lineRule="auto"/>
        <w:rPr>
          <w:rFonts w:asciiTheme="minorHAnsi" w:hAnsiTheme="minorHAnsi" w:cstheme="minorHAnsi"/>
        </w:rPr>
      </w:pPr>
      <w:r w:rsidRPr="00C45FEE">
        <w:rPr>
          <w:rFonts w:asciiTheme="minorHAnsi" w:hAnsiTheme="minorHAnsi" w:cstheme="minorHAnsi"/>
        </w:rPr>
        <w:t>AIDEN MCNAMARA, REPORTER: The world is changed</w:t>
      </w:r>
      <w:r>
        <w:rPr>
          <w:rFonts w:asciiTheme="minorHAnsi" w:hAnsiTheme="minorHAnsi" w:cstheme="minorHAnsi"/>
        </w:rPr>
        <w:t>. E</w:t>
      </w:r>
      <w:r w:rsidRPr="00C45FEE">
        <w:rPr>
          <w:rFonts w:asciiTheme="minorHAnsi" w:hAnsiTheme="minorHAnsi" w:cstheme="minorHAnsi"/>
        </w:rPr>
        <w:t xml:space="preserve">conomic and political threats loom over the land. </w:t>
      </w:r>
      <w:r>
        <w:rPr>
          <w:rFonts w:asciiTheme="minorHAnsi" w:hAnsiTheme="minorHAnsi" w:cstheme="minorHAnsi"/>
        </w:rPr>
        <w:t>O</w:t>
      </w:r>
      <w:r w:rsidRPr="00C45FEE">
        <w:rPr>
          <w:rFonts w:asciiTheme="minorHAnsi" w:hAnsiTheme="minorHAnsi" w:cstheme="minorHAnsi"/>
        </w:rPr>
        <w:t>il unable to traverse certain waters as ours burns.</w:t>
      </w:r>
      <w:r w:rsidRPr="00C45FEE">
        <w:rPr>
          <w:rFonts w:asciiTheme="minorHAnsi" w:hAnsiTheme="minorHAnsi" w:cstheme="minorHAnsi"/>
        </w:rPr>
        <w:br/>
      </w:r>
      <w:r w:rsidRPr="00C45FEE">
        <w:rPr>
          <w:rFonts w:asciiTheme="minorHAnsi" w:hAnsiTheme="minorHAnsi" w:cstheme="minorHAnsi"/>
        </w:rPr>
        <w:br/>
        <w:t>CHRIS BOWEN, ENERGY MINISTER: Look this is not a positive development.</w:t>
      </w:r>
      <w:r w:rsidRPr="00C45FEE">
        <w:rPr>
          <w:rFonts w:asciiTheme="minorHAnsi" w:hAnsiTheme="minorHAnsi" w:cstheme="minorHAnsi"/>
        </w:rPr>
        <w:br/>
      </w:r>
      <w:r w:rsidRPr="00C45FEE">
        <w:rPr>
          <w:rFonts w:asciiTheme="minorHAnsi" w:hAnsiTheme="minorHAnsi" w:cstheme="minorHAnsi"/>
        </w:rPr>
        <w:br/>
      </w:r>
      <w:r>
        <w:rPr>
          <w:rFonts w:asciiTheme="minorHAnsi" w:hAnsiTheme="minorHAnsi" w:cstheme="minorHAnsi"/>
        </w:rPr>
        <w:t>The cost to sustain us grows…. b</w:t>
      </w:r>
      <w:r w:rsidRPr="00C45FEE">
        <w:rPr>
          <w:rFonts w:asciiTheme="minorHAnsi" w:hAnsiTheme="minorHAnsi" w:cstheme="minorHAnsi"/>
        </w:rPr>
        <w:t>ut out of darkness comes a treasurer, wielding a weapon</w:t>
      </w:r>
      <w:r>
        <w:rPr>
          <w:rFonts w:asciiTheme="minorHAnsi" w:hAnsiTheme="minorHAnsi" w:cstheme="minorHAnsi"/>
        </w:rPr>
        <w:t xml:space="preserve"> </w:t>
      </w:r>
      <w:r w:rsidRPr="00C45FEE">
        <w:rPr>
          <w:rFonts w:asciiTheme="minorHAnsi" w:hAnsiTheme="minorHAnsi" w:cstheme="minorHAnsi"/>
        </w:rPr>
        <w:t>with the power to change our fate</w:t>
      </w:r>
      <w:r>
        <w:rPr>
          <w:rFonts w:asciiTheme="minorHAnsi" w:hAnsiTheme="minorHAnsi" w:cstheme="minorHAnsi"/>
        </w:rPr>
        <w:t>…</w:t>
      </w:r>
      <w:r w:rsidRPr="00C45FEE">
        <w:rPr>
          <w:rFonts w:asciiTheme="minorHAnsi" w:hAnsiTheme="minorHAnsi" w:cstheme="minorHAnsi"/>
        </w:rPr>
        <w:t xml:space="preserve"> maybe</w:t>
      </w:r>
      <w:r>
        <w:rPr>
          <w:rFonts w:asciiTheme="minorHAnsi" w:hAnsiTheme="minorHAnsi" w:cstheme="minorHAnsi"/>
        </w:rPr>
        <w:t>…</w:t>
      </w:r>
      <w:r w:rsidRPr="00C45FEE">
        <w:rPr>
          <w:rFonts w:asciiTheme="minorHAnsi" w:hAnsiTheme="minorHAnsi" w:cstheme="minorHAnsi"/>
        </w:rPr>
        <w:t xml:space="preserve"> a little bit at least.</w:t>
      </w:r>
      <w:r w:rsidRPr="00C45FEE">
        <w:rPr>
          <w:rFonts w:asciiTheme="minorHAnsi" w:hAnsiTheme="minorHAnsi" w:cstheme="minorHAnsi"/>
        </w:rPr>
        <w:br/>
      </w:r>
      <w:r w:rsidRPr="00C45FEE">
        <w:rPr>
          <w:rFonts w:asciiTheme="minorHAnsi" w:hAnsiTheme="minorHAnsi" w:cstheme="minorHAnsi"/>
        </w:rPr>
        <w:br/>
        <w:t>ADVENTURER 1: The 2026-27 Federal Budget</w:t>
      </w:r>
      <w:r>
        <w:rPr>
          <w:rFonts w:asciiTheme="minorHAnsi" w:hAnsiTheme="minorHAnsi" w:cstheme="minorHAnsi"/>
        </w:rPr>
        <w:t>.</w:t>
      </w:r>
      <w:r w:rsidRPr="00C45FEE">
        <w:rPr>
          <w:rFonts w:asciiTheme="minorHAnsi" w:hAnsiTheme="minorHAnsi" w:cstheme="minorHAnsi"/>
        </w:rPr>
        <w:br/>
      </w:r>
      <w:r w:rsidRPr="00C45FEE">
        <w:rPr>
          <w:rFonts w:asciiTheme="minorHAnsi" w:hAnsiTheme="minorHAnsi" w:cstheme="minorHAnsi"/>
        </w:rPr>
        <w:br/>
        <w:t>Yeah, look. budgets might not be quite this intense. But they're still a big deal. The budget is a document that comes out every year explaining how the government plans to spend the country's money.</w:t>
      </w:r>
      <w:r w:rsidRPr="00C45FEE">
        <w:rPr>
          <w:rFonts w:asciiTheme="minorHAnsi" w:hAnsiTheme="minorHAnsi" w:cstheme="minorHAnsi"/>
        </w:rPr>
        <w:br/>
      </w:r>
      <w:r w:rsidRPr="00C45FEE">
        <w:rPr>
          <w:rFonts w:asciiTheme="minorHAnsi" w:hAnsiTheme="minorHAnsi" w:cstheme="minorHAnsi"/>
        </w:rPr>
        <w:br/>
        <w:t>ADVENTU</w:t>
      </w:r>
      <w:r>
        <w:rPr>
          <w:rFonts w:asciiTheme="minorHAnsi" w:hAnsiTheme="minorHAnsi" w:cstheme="minorHAnsi"/>
        </w:rPr>
        <w:t>R</w:t>
      </w:r>
      <w:r w:rsidRPr="00C45FEE">
        <w:rPr>
          <w:rFonts w:asciiTheme="minorHAnsi" w:hAnsiTheme="minorHAnsi" w:cstheme="minorHAnsi"/>
        </w:rPr>
        <w:t xml:space="preserve">ER 2: Is that it? </w:t>
      </w:r>
      <w:r w:rsidRPr="00C45FEE">
        <w:rPr>
          <w:rFonts w:asciiTheme="minorHAnsi" w:hAnsiTheme="minorHAnsi" w:cstheme="minorHAnsi"/>
        </w:rPr>
        <w:br/>
      </w:r>
      <w:r w:rsidRPr="00C45FEE">
        <w:rPr>
          <w:rFonts w:asciiTheme="minorHAnsi" w:hAnsiTheme="minorHAnsi" w:cstheme="minorHAnsi"/>
        </w:rPr>
        <w:br/>
        <w:t xml:space="preserve">Yes. And it's very important. See, what the government spends money on effects all of us, just about every working Australian </w:t>
      </w:r>
      <w:proofErr w:type="gramStart"/>
      <w:r w:rsidRPr="00C45FEE">
        <w:rPr>
          <w:rFonts w:asciiTheme="minorHAnsi" w:hAnsiTheme="minorHAnsi" w:cstheme="minorHAnsi"/>
        </w:rPr>
        <w:t>pays</w:t>
      </w:r>
      <w:proofErr w:type="gramEnd"/>
      <w:r w:rsidRPr="00C45FEE">
        <w:rPr>
          <w:rFonts w:asciiTheme="minorHAnsi" w:hAnsiTheme="minorHAnsi" w:cstheme="minorHAnsi"/>
        </w:rPr>
        <w:t xml:space="preserve"> tax. And that's used to pay for stuff like medicine, infrastructure, caring for the elderly, and defence-y things.</w:t>
      </w:r>
      <w:r>
        <w:rPr>
          <w:rFonts w:asciiTheme="minorHAnsi" w:hAnsiTheme="minorHAnsi" w:cstheme="minorHAnsi"/>
        </w:rPr>
        <w:t xml:space="preserve"> </w:t>
      </w:r>
      <w:r w:rsidRPr="00C45FEE">
        <w:rPr>
          <w:rFonts w:asciiTheme="minorHAnsi" w:hAnsiTheme="minorHAnsi" w:cstheme="minorHAnsi"/>
        </w:rPr>
        <w:t xml:space="preserve">The government </w:t>
      </w:r>
      <w:proofErr w:type="gramStart"/>
      <w:r w:rsidRPr="00C45FEE">
        <w:rPr>
          <w:rFonts w:asciiTheme="minorHAnsi" w:hAnsiTheme="minorHAnsi" w:cstheme="minorHAnsi"/>
        </w:rPr>
        <w:t>has to</w:t>
      </w:r>
      <w:proofErr w:type="gramEnd"/>
      <w:r w:rsidRPr="00C45FEE">
        <w:rPr>
          <w:rFonts w:asciiTheme="minorHAnsi" w:hAnsiTheme="minorHAnsi" w:cstheme="minorHAnsi"/>
        </w:rPr>
        <w:t xml:space="preserve"> weigh up what everyone wants, and need</w:t>
      </w:r>
      <w:r>
        <w:rPr>
          <w:rFonts w:asciiTheme="minorHAnsi" w:hAnsiTheme="minorHAnsi" w:cstheme="minorHAnsi"/>
        </w:rPr>
        <w:t>s</w:t>
      </w:r>
      <w:r w:rsidRPr="00C45FEE">
        <w:rPr>
          <w:rFonts w:asciiTheme="minorHAnsi" w:hAnsiTheme="minorHAnsi" w:cstheme="minorHAnsi"/>
        </w:rPr>
        <w:t>, and crunch the numbers in a way that keeps as many people as happy as possible without sending the country completely broke. It's always a bit of a battle and this year there are some extra challenges.</w:t>
      </w:r>
      <w:r w:rsidRPr="00C45FEE">
        <w:rPr>
          <w:rFonts w:asciiTheme="minorHAnsi" w:hAnsiTheme="minorHAnsi" w:cstheme="minorHAnsi"/>
        </w:rPr>
        <w:br/>
      </w:r>
      <w:r w:rsidRPr="00C45FEE">
        <w:rPr>
          <w:rFonts w:asciiTheme="minorHAnsi" w:hAnsiTheme="minorHAnsi" w:cstheme="minorHAnsi"/>
        </w:rPr>
        <w:br/>
        <w:t>ADVENTURER 3: What was that?</w:t>
      </w:r>
    </w:p>
    <w:p w14:paraId="47FD650C" w14:textId="77777777" w:rsidR="00366216" w:rsidRDefault="00366216" w:rsidP="00366216">
      <w:pPr>
        <w:autoSpaceDE w:val="0"/>
        <w:autoSpaceDN w:val="0"/>
        <w:adjustRightInd w:val="0"/>
        <w:spacing w:after="0" w:line="240" w:lineRule="auto"/>
        <w:rPr>
          <w:rFonts w:asciiTheme="minorHAnsi" w:hAnsiTheme="minorHAnsi" w:cstheme="minorHAnsi"/>
        </w:rPr>
      </w:pPr>
      <w:r w:rsidRPr="00C45FEE">
        <w:rPr>
          <w:rFonts w:asciiTheme="minorHAnsi" w:hAnsiTheme="minorHAnsi" w:cstheme="minorHAnsi"/>
        </w:rPr>
        <w:br/>
        <w:t>ADVENTURER</w:t>
      </w:r>
      <w:r>
        <w:rPr>
          <w:rFonts w:asciiTheme="minorHAnsi" w:hAnsiTheme="minorHAnsi" w:cstheme="minorHAnsi"/>
        </w:rPr>
        <w:t xml:space="preserve"> </w:t>
      </w:r>
      <w:r w:rsidRPr="00C45FEE">
        <w:rPr>
          <w:rFonts w:asciiTheme="minorHAnsi" w:hAnsiTheme="minorHAnsi" w:cstheme="minorHAnsi"/>
        </w:rPr>
        <w:t>2: It's inflation.</w:t>
      </w:r>
      <w:r w:rsidRPr="00C45FEE">
        <w:rPr>
          <w:rFonts w:asciiTheme="minorHAnsi" w:hAnsiTheme="minorHAnsi" w:cstheme="minorHAnsi"/>
        </w:rPr>
        <w:br/>
      </w:r>
      <w:r w:rsidRPr="00C45FEE">
        <w:rPr>
          <w:rFonts w:asciiTheme="minorHAnsi" w:hAnsiTheme="minorHAnsi" w:cstheme="minorHAnsi"/>
        </w:rPr>
        <w:br/>
        <w:t>JIM CHALMERS, TREASUER: Inflation is the dragon we need to slay.</w:t>
      </w:r>
      <w:r w:rsidRPr="00C45FEE">
        <w:rPr>
          <w:rFonts w:asciiTheme="minorHAnsi" w:hAnsiTheme="minorHAnsi" w:cstheme="minorHAnsi"/>
        </w:rPr>
        <w:br/>
      </w:r>
      <w:r w:rsidRPr="00C45FEE">
        <w:rPr>
          <w:rFonts w:asciiTheme="minorHAnsi" w:hAnsiTheme="minorHAnsi" w:cstheme="minorHAnsi"/>
        </w:rPr>
        <w:br/>
        <w:t>Thanks 2022 Jim Chalmers</w:t>
      </w:r>
      <w:r>
        <w:rPr>
          <w:rFonts w:asciiTheme="minorHAnsi" w:hAnsiTheme="minorHAnsi" w:cstheme="minorHAnsi"/>
        </w:rPr>
        <w:t>.</w:t>
      </w:r>
      <w:r w:rsidRPr="00C45FEE">
        <w:rPr>
          <w:rFonts w:asciiTheme="minorHAnsi" w:hAnsiTheme="minorHAnsi" w:cstheme="minorHAnsi"/>
        </w:rPr>
        <w:t xml:space="preserve"> The treasurer is still trying to slay inflation dragons, thanks to the war in Iran and the oil crisis. It's caused prices around the world to go up not just fuel but all sorts of things. And it's having a big impact on Australians. In this budget there's a lot of pressure on the treasurer to help Australians with the rising cost of living, without increasing inflation by spending too much. He's also trying to avoid another major economic peril.</w:t>
      </w:r>
      <w:r w:rsidRPr="00C45FEE">
        <w:rPr>
          <w:rFonts w:asciiTheme="minorHAnsi" w:hAnsiTheme="minorHAnsi" w:cstheme="minorHAnsi"/>
        </w:rPr>
        <w:br/>
      </w:r>
      <w:r w:rsidRPr="00C45FEE">
        <w:rPr>
          <w:rFonts w:asciiTheme="minorHAnsi" w:hAnsiTheme="minorHAnsi" w:cstheme="minorHAnsi"/>
        </w:rPr>
        <w:lastRenderedPageBreak/>
        <w:br/>
        <w:t>ADVENTURER 3: What's that's big scary looking over there in the distance?</w:t>
      </w:r>
    </w:p>
    <w:p w14:paraId="5F1A6BBA" w14:textId="77777777" w:rsidR="00366216" w:rsidRDefault="00366216" w:rsidP="00366216">
      <w:pPr>
        <w:autoSpaceDE w:val="0"/>
        <w:autoSpaceDN w:val="0"/>
        <w:adjustRightInd w:val="0"/>
        <w:spacing w:after="0" w:line="240" w:lineRule="auto"/>
        <w:rPr>
          <w:rFonts w:asciiTheme="minorHAnsi" w:hAnsiTheme="minorHAnsi" w:cstheme="minorHAnsi"/>
        </w:rPr>
      </w:pPr>
      <w:r w:rsidRPr="00C45FEE">
        <w:rPr>
          <w:rFonts w:asciiTheme="minorHAnsi" w:hAnsiTheme="minorHAnsi" w:cstheme="minorHAnsi"/>
        </w:rPr>
        <w:br/>
        <w:t>ADVENTURER 1: It's a recession</w:t>
      </w:r>
      <w:r>
        <w:rPr>
          <w:rFonts w:asciiTheme="minorHAnsi" w:hAnsiTheme="minorHAnsi" w:cstheme="minorHAnsi"/>
        </w:rPr>
        <w:t>.</w:t>
      </w:r>
      <w:r w:rsidRPr="00C45FEE">
        <w:rPr>
          <w:rFonts w:asciiTheme="minorHAnsi" w:hAnsiTheme="minorHAnsi" w:cstheme="minorHAnsi"/>
        </w:rPr>
        <w:t xml:space="preserve"> Don't look at it</w:t>
      </w:r>
      <w:r>
        <w:rPr>
          <w:rFonts w:asciiTheme="minorHAnsi" w:hAnsiTheme="minorHAnsi" w:cstheme="minorHAnsi"/>
        </w:rPr>
        <w:t>.</w:t>
      </w:r>
      <w:r w:rsidRPr="00C45FEE">
        <w:rPr>
          <w:rFonts w:asciiTheme="minorHAnsi" w:hAnsiTheme="minorHAnsi" w:cstheme="minorHAnsi"/>
        </w:rPr>
        <w:br/>
      </w:r>
      <w:r w:rsidRPr="00C45FEE">
        <w:rPr>
          <w:rFonts w:asciiTheme="minorHAnsi" w:hAnsiTheme="minorHAnsi" w:cstheme="minorHAnsi"/>
        </w:rPr>
        <w:br/>
        <w:t>A recession is when people stop spending because of all those cost-of-living pressures and the economy shrinks.</w:t>
      </w:r>
      <w:r>
        <w:rPr>
          <w:rFonts w:asciiTheme="minorHAnsi" w:hAnsiTheme="minorHAnsi" w:cstheme="minorHAnsi"/>
        </w:rPr>
        <w:t xml:space="preserve"> </w:t>
      </w:r>
      <w:r w:rsidRPr="00C45FEE">
        <w:rPr>
          <w:rFonts w:asciiTheme="minorHAnsi" w:hAnsiTheme="minorHAnsi" w:cstheme="minorHAnsi"/>
        </w:rPr>
        <w:t xml:space="preserve">The UN's International Monetary Fund has warned there could be a global recession coming because of the war in Iran. </w:t>
      </w:r>
      <w:r w:rsidRPr="00C45FEE">
        <w:rPr>
          <w:rFonts w:asciiTheme="minorHAnsi" w:hAnsiTheme="minorHAnsi" w:cstheme="minorHAnsi"/>
        </w:rPr>
        <w:br/>
      </w:r>
      <w:r w:rsidRPr="00C45FEE">
        <w:rPr>
          <w:rFonts w:asciiTheme="minorHAnsi" w:hAnsiTheme="minorHAnsi" w:cstheme="minorHAnsi"/>
        </w:rPr>
        <w:br/>
        <w:t xml:space="preserve">JIM CHALMERS: We also need to make sure that we have room to respond should some of these serious and more severe scenarios published by the IMF play out. </w:t>
      </w:r>
      <w:r w:rsidRPr="00C45FEE">
        <w:rPr>
          <w:rFonts w:asciiTheme="minorHAnsi" w:hAnsiTheme="minorHAnsi" w:cstheme="minorHAnsi"/>
        </w:rPr>
        <w:br/>
      </w:r>
      <w:r w:rsidRPr="00C45FEE">
        <w:rPr>
          <w:rFonts w:asciiTheme="minorHAnsi" w:hAnsiTheme="minorHAnsi" w:cstheme="minorHAnsi"/>
        </w:rPr>
        <w:br/>
        <w:t xml:space="preserve">ADVENTURER 3: What was that? </w:t>
      </w:r>
    </w:p>
    <w:p w14:paraId="13A3ADC4" w14:textId="77777777" w:rsidR="00366216" w:rsidRDefault="00366216" w:rsidP="00366216">
      <w:pPr>
        <w:autoSpaceDE w:val="0"/>
        <w:autoSpaceDN w:val="0"/>
        <w:adjustRightInd w:val="0"/>
        <w:spacing w:after="0" w:line="240" w:lineRule="auto"/>
        <w:rPr>
          <w:rFonts w:asciiTheme="minorHAnsi" w:hAnsiTheme="minorHAnsi" w:cstheme="minorHAnsi"/>
        </w:rPr>
      </w:pPr>
      <w:r w:rsidRPr="00C45FEE">
        <w:rPr>
          <w:rFonts w:asciiTheme="minorHAnsi" w:hAnsiTheme="minorHAnsi" w:cstheme="minorHAnsi"/>
        </w:rPr>
        <w:br/>
        <w:t>ADVENTURER 1: The generational wealth divide</w:t>
      </w:r>
      <w:r>
        <w:rPr>
          <w:rFonts w:asciiTheme="minorHAnsi" w:hAnsiTheme="minorHAnsi" w:cstheme="minorHAnsi"/>
        </w:rPr>
        <w:t>.</w:t>
      </w:r>
    </w:p>
    <w:p w14:paraId="094E00F6" w14:textId="77777777" w:rsidR="00366216" w:rsidRDefault="00366216" w:rsidP="00366216">
      <w:pPr>
        <w:autoSpaceDE w:val="0"/>
        <w:autoSpaceDN w:val="0"/>
        <w:adjustRightInd w:val="0"/>
        <w:spacing w:after="0" w:line="240" w:lineRule="auto"/>
        <w:rPr>
          <w:rFonts w:asciiTheme="minorHAnsi" w:hAnsiTheme="minorHAnsi" w:cstheme="minorHAnsi"/>
        </w:rPr>
      </w:pPr>
      <w:r w:rsidRPr="00C45FEE">
        <w:rPr>
          <w:rFonts w:asciiTheme="minorHAnsi" w:hAnsiTheme="minorHAnsi" w:cstheme="minorHAnsi"/>
        </w:rPr>
        <w:br/>
        <w:t xml:space="preserve">ADVENTURER 3: </w:t>
      </w:r>
      <w:proofErr w:type="gramStart"/>
      <w:r w:rsidRPr="00C45FEE">
        <w:rPr>
          <w:rFonts w:asciiTheme="minorHAnsi" w:hAnsiTheme="minorHAnsi" w:cstheme="minorHAnsi"/>
        </w:rPr>
        <w:t>The what</w:t>
      </w:r>
      <w:proofErr w:type="gramEnd"/>
      <w:r w:rsidRPr="00C45FEE">
        <w:rPr>
          <w:rFonts w:asciiTheme="minorHAnsi" w:hAnsiTheme="minorHAnsi" w:cstheme="minorHAnsi"/>
        </w:rPr>
        <w:t>?</w:t>
      </w:r>
    </w:p>
    <w:p w14:paraId="10879F28" w14:textId="77777777" w:rsidR="00366216" w:rsidRDefault="00366216" w:rsidP="00366216">
      <w:pPr>
        <w:autoSpaceDE w:val="0"/>
        <w:autoSpaceDN w:val="0"/>
        <w:adjustRightInd w:val="0"/>
        <w:spacing w:after="0" w:line="240" w:lineRule="auto"/>
        <w:rPr>
          <w:rFonts w:asciiTheme="minorHAnsi" w:hAnsiTheme="minorHAnsi" w:cstheme="minorHAnsi"/>
        </w:rPr>
      </w:pPr>
      <w:r w:rsidRPr="00C45FEE">
        <w:rPr>
          <w:rFonts w:asciiTheme="minorHAnsi" w:hAnsiTheme="minorHAnsi" w:cstheme="minorHAnsi"/>
        </w:rPr>
        <w:br/>
        <w:t>ADVENTURER 2: It's tearing apart the fabric of Australian society</w:t>
      </w:r>
      <w:r>
        <w:rPr>
          <w:rFonts w:asciiTheme="minorHAnsi" w:hAnsiTheme="minorHAnsi" w:cstheme="minorHAnsi"/>
        </w:rPr>
        <w:t>.</w:t>
      </w:r>
    </w:p>
    <w:p w14:paraId="3DF18771" w14:textId="77777777" w:rsidR="00366216" w:rsidRDefault="00366216" w:rsidP="00366216">
      <w:pPr>
        <w:autoSpaceDE w:val="0"/>
        <w:autoSpaceDN w:val="0"/>
        <w:adjustRightInd w:val="0"/>
        <w:spacing w:after="0" w:line="240" w:lineRule="auto"/>
        <w:rPr>
          <w:rFonts w:asciiTheme="minorHAnsi" w:hAnsiTheme="minorHAnsi" w:cstheme="minorHAnsi"/>
        </w:rPr>
      </w:pPr>
      <w:r w:rsidRPr="00C45FEE">
        <w:rPr>
          <w:rFonts w:asciiTheme="minorHAnsi" w:hAnsiTheme="minorHAnsi" w:cstheme="minorHAnsi"/>
        </w:rPr>
        <w:br/>
        <w:t xml:space="preserve">ADVENTURER 1: </w:t>
      </w:r>
      <w:r>
        <w:rPr>
          <w:rFonts w:asciiTheme="minorHAnsi" w:hAnsiTheme="minorHAnsi" w:cstheme="minorHAnsi"/>
        </w:rPr>
        <w:t>Y</w:t>
      </w:r>
      <w:r w:rsidRPr="00C45FEE">
        <w:rPr>
          <w:rFonts w:asciiTheme="minorHAnsi" w:hAnsiTheme="minorHAnsi" w:cstheme="minorHAnsi"/>
        </w:rPr>
        <w:t>ou shall not keep the full capital gains discount</w:t>
      </w:r>
      <w:r>
        <w:rPr>
          <w:rFonts w:asciiTheme="minorHAnsi" w:hAnsiTheme="minorHAnsi" w:cstheme="minorHAnsi"/>
        </w:rPr>
        <w:t>.</w:t>
      </w:r>
      <w:r w:rsidRPr="00C45FEE">
        <w:rPr>
          <w:rFonts w:asciiTheme="minorHAnsi" w:hAnsiTheme="minorHAnsi" w:cstheme="minorHAnsi"/>
        </w:rPr>
        <w:br/>
      </w:r>
      <w:r w:rsidRPr="00C45FEE">
        <w:rPr>
          <w:rFonts w:asciiTheme="minorHAnsi" w:hAnsiTheme="minorHAnsi" w:cstheme="minorHAnsi"/>
        </w:rPr>
        <w:br/>
        <w:t>Yeah</w:t>
      </w:r>
      <w:r>
        <w:rPr>
          <w:rFonts w:asciiTheme="minorHAnsi" w:hAnsiTheme="minorHAnsi" w:cstheme="minorHAnsi"/>
        </w:rPr>
        <w:t xml:space="preserve">, </w:t>
      </w:r>
      <w:r w:rsidRPr="00C45FEE">
        <w:rPr>
          <w:rFonts w:asciiTheme="minorHAnsi" w:hAnsiTheme="minorHAnsi" w:cstheme="minorHAnsi"/>
        </w:rPr>
        <w:t xml:space="preserve">one of the big things the government says it's going to tackle in this budget is what many see as a growing wealth gap between older and younger Australians. </w:t>
      </w:r>
      <w:r w:rsidRPr="00C45FEE">
        <w:rPr>
          <w:rFonts w:asciiTheme="minorHAnsi" w:hAnsiTheme="minorHAnsi" w:cstheme="minorHAnsi"/>
        </w:rPr>
        <w:br/>
      </w:r>
      <w:r w:rsidRPr="00C45FEE">
        <w:rPr>
          <w:rFonts w:asciiTheme="minorHAnsi" w:hAnsiTheme="minorHAnsi" w:cstheme="minorHAnsi"/>
        </w:rPr>
        <w:br/>
        <w:t xml:space="preserve">ANTHONY ALBANESE, PRIME MINISTER: The truth is that young people say they're not getting a fair crack </w:t>
      </w:r>
      <w:proofErr w:type="gramStart"/>
      <w:r w:rsidRPr="00C45FEE">
        <w:rPr>
          <w:rFonts w:asciiTheme="minorHAnsi" w:hAnsiTheme="minorHAnsi" w:cstheme="minorHAnsi"/>
        </w:rPr>
        <w:t>at the moment</w:t>
      </w:r>
      <w:proofErr w:type="gramEnd"/>
      <w:r w:rsidRPr="00C45FEE">
        <w:rPr>
          <w:rFonts w:asciiTheme="minorHAnsi" w:hAnsiTheme="minorHAnsi" w:cstheme="minorHAnsi"/>
        </w:rPr>
        <w:t xml:space="preserve">. </w:t>
      </w:r>
      <w:r w:rsidRPr="00C45FEE">
        <w:rPr>
          <w:rFonts w:asciiTheme="minorHAnsi" w:hAnsiTheme="minorHAnsi" w:cstheme="minorHAnsi"/>
        </w:rPr>
        <w:br/>
      </w:r>
      <w:r w:rsidRPr="00C45FEE">
        <w:rPr>
          <w:rFonts w:asciiTheme="minorHAnsi" w:hAnsiTheme="minorHAnsi" w:cstheme="minorHAnsi"/>
        </w:rPr>
        <w:br/>
        <w:t>The PM says he wants to use the budget to change by making it easier for young people to buy a home and make tax rules fairer. Although what counts as fair is up for debate.</w:t>
      </w:r>
      <w:r w:rsidRPr="00C45FEE">
        <w:rPr>
          <w:rFonts w:asciiTheme="minorHAnsi" w:hAnsiTheme="minorHAnsi" w:cstheme="minorHAnsi"/>
        </w:rPr>
        <w:br/>
      </w:r>
      <w:r w:rsidRPr="00C45FEE">
        <w:rPr>
          <w:rFonts w:asciiTheme="minorHAnsi" w:hAnsiTheme="minorHAnsi" w:cstheme="minorHAnsi"/>
        </w:rPr>
        <w:br/>
        <w:t>TIM WILSON, SHADOW TREASURER: What they're trying to do is start intergenerational war between the young and the old.</w:t>
      </w:r>
      <w:r w:rsidRPr="00C45FEE">
        <w:rPr>
          <w:rFonts w:asciiTheme="minorHAnsi" w:hAnsiTheme="minorHAnsi" w:cstheme="minorHAnsi"/>
        </w:rPr>
        <w:br/>
      </w:r>
      <w:r w:rsidRPr="00C45FEE">
        <w:rPr>
          <w:rFonts w:asciiTheme="minorHAnsi" w:hAnsiTheme="minorHAnsi" w:cstheme="minorHAnsi"/>
        </w:rPr>
        <w:br/>
        <w:t xml:space="preserve">ADVENTURER 3: What now? </w:t>
      </w:r>
    </w:p>
    <w:p w14:paraId="75E5BF95" w14:textId="77777777" w:rsidR="00366216" w:rsidRDefault="00366216" w:rsidP="00366216">
      <w:pPr>
        <w:autoSpaceDE w:val="0"/>
        <w:autoSpaceDN w:val="0"/>
        <w:adjustRightInd w:val="0"/>
        <w:spacing w:after="0" w:line="240" w:lineRule="auto"/>
        <w:rPr>
          <w:rFonts w:asciiTheme="minorHAnsi" w:hAnsiTheme="minorHAnsi" w:cstheme="minorHAnsi"/>
        </w:rPr>
      </w:pPr>
      <w:r w:rsidRPr="00C45FEE">
        <w:rPr>
          <w:rFonts w:asciiTheme="minorHAnsi" w:hAnsiTheme="minorHAnsi" w:cstheme="minorHAnsi"/>
        </w:rPr>
        <w:br/>
        <w:t xml:space="preserve">ADVENTURER 2: It's the voters. </w:t>
      </w:r>
    </w:p>
    <w:p w14:paraId="09F3A68D" w14:textId="77777777" w:rsidR="00366216" w:rsidRDefault="00366216" w:rsidP="00366216">
      <w:pPr>
        <w:autoSpaceDE w:val="0"/>
        <w:autoSpaceDN w:val="0"/>
        <w:adjustRightInd w:val="0"/>
        <w:spacing w:after="0" w:line="240" w:lineRule="auto"/>
        <w:rPr>
          <w:rFonts w:asciiTheme="minorHAnsi" w:hAnsiTheme="minorHAnsi" w:cstheme="minorHAnsi"/>
        </w:rPr>
      </w:pPr>
      <w:r w:rsidRPr="00C45FEE">
        <w:rPr>
          <w:rFonts w:asciiTheme="minorHAnsi" w:hAnsiTheme="minorHAnsi" w:cstheme="minorHAnsi"/>
        </w:rPr>
        <w:br/>
        <w:t>ADVENTURER 1: Are the happy?</w:t>
      </w:r>
    </w:p>
    <w:p w14:paraId="63492698" w14:textId="77777777" w:rsidR="00366216" w:rsidRPr="00001E38" w:rsidRDefault="00366216" w:rsidP="00366216">
      <w:pPr>
        <w:autoSpaceDE w:val="0"/>
        <w:autoSpaceDN w:val="0"/>
        <w:adjustRightInd w:val="0"/>
        <w:spacing w:after="0" w:line="240" w:lineRule="auto"/>
        <w:rPr>
          <w:rFonts w:asciiTheme="minorHAnsi" w:hAnsiTheme="minorHAnsi" w:cstheme="minorHAnsi"/>
        </w:rPr>
      </w:pPr>
      <w:r w:rsidRPr="00C45FEE">
        <w:rPr>
          <w:rFonts w:asciiTheme="minorHAnsi" w:hAnsiTheme="minorHAnsi" w:cstheme="minorHAnsi"/>
        </w:rPr>
        <w:br/>
        <w:t>ADVENTURER 3: I don't know.</w:t>
      </w:r>
      <w:r w:rsidRPr="00C45FEE">
        <w:rPr>
          <w:rFonts w:asciiTheme="minorHAnsi" w:hAnsiTheme="minorHAnsi" w:cstheme="minorHAnsi"/>
        </w:rPr>
        <w:br/>
      </w:r>
      <w:r w:rsidRPr="00C45FEE">
        <w:rPr>
          <w:rFonts w:asciiTheme="minorHAnsi" w:hAnsiTheme="minorHAnsi" w:cstheme="minorHAnsi"/>
        </w:rPr>
        <w:br/>
        <w:t>It'll be a little while before we know how the country feels about this plan and what effect it will have on the country.</w:t>
      </w:r>
      <w:r>
        <w:rPr>
          <w:rFonts w:asciiTheme="minorHAnsi" w:hAnsiTheme="minorHAnsi" w:cstheme="minorHAnsi"/>
        </w:rPr>
        <w:t xml:space="preserve"> </w:t>
      </w:r>
      <w:r w:rsidRPr="00C45FEE">
        <w:rPr>
          <w:rFonts w:asciiTheme="minorHAnsi" w:hAnsiTheme="minorHAnsi" w:cstheme="minorHAnsi"/>
        </w:rPr>
        <w:t>And while there'll be winners and losers, as there are in every budget, the government hopes his one will be powerful enough to keep them power.</w:t>
      </w:r>
      <w:r w:rsidRPr="00C45FEE">
        <w:rPr>
          <w:rFonts w:asciiTheme="minorHAnsi" w:hAnsiTheme="minorHAnsi" w:cstheme="minorHAnsi"/>
        </w:rPr>
        <w:br/>
      </w:r>
      <w:r w:rsidRPr="00C45FEE">
        <w:rPr>
          <w:rFonts w:asciiTheme="minorHAnsi" w:hAnsiTheme="minorHAnsi" w:cstheme="minorHAnsi"/>
        </w:rPr>
        <w:br/>
        <w:t>ADVENTURER 2: It's over, it's finally over</w:t>
      </w:r>
      <w:r>
        <w:rPr>
          <w:rFonts w:asciiTheme="minorHAnsi" w:hAnsiTheme="minorHAnsi" w:cstheme="minorHAnsi"/>
        </w:rPr>
        <w:t>.</w:t>
      </w:r>
      <w:r w:rsidRPr="00C45FEE">
        <w:rPr>
          <w:rFonts w:asciiTheme="minorHAnsi" w:hAnsiTheme="minorHAnsi" w:cstheme="minorHAnsi"/>
        </w:rPr>
        <w:br/>
      </w:r>
      <w:r w:rsidRPr="00C45FEE">
        <w:rPr>
          <w:rFonts w:asciiTheme="minorHAnsi" w:hAnsiTheme="minorHAnsi" w:cstheme="minorHAnsi"/>
        </w:rPr>
        <w:br/>
        <w:t>ADVENTURER 1: For this year</w:t>
      </w:r>
      <w:r>
        <w:rPr>
          <w:rFonts w:asciiTheme="minorHAnsi" w:hAnsiTheme="minorHAnsi" w:cstheme="minorHAnsi"/>
        </w:rPr>
        <w:t>.</w:t>
      </w:r>
      <w:r w:rsidRPr="00334D77">
        <w:rPr>
          <w:rFonts w:asciiTheme="minorHAnsi" w:hAnsiTheme="minorHAnsi" w:cstheme="minorHAnsi"/>
        </w:rPr>
        <w:br/>
      </w:r>
    </w:p>
    <w:p w14:paraId="085A77FA" w14:textId="77777777" w:rsidR="00366216" w:rsidRPr="00DE4735" w:rsidRDefault="00366216" w:rsidP="00366216">
      <w:pPr>
        <w:autoSpaceDE w:val="0"/>
        <w:autoSpaceDN w:val="0"/>
        <w:adjustRightInd w:val="0"/>
        <w:spacing w:after="0" w:line="240" w:lineRule="auto"/>
        <w:rPr>
          <w:rFonts w:asciiTheme="minorHAnsi" w:hAnsiTheme="minorHAnsi" w:cstheme="minorHAnsi"/>
          <w:color w:val="000000"/>
          <w:highlight w:val="white"/>
          <w:lang w:eastAsia="en-AU"/>
        </w:rPr>
      </w:pPr>
      <w:r>
        <w:rPr>
          <w:rFonts w:asciiTheme="minorHAnsi" w:eastAsia="Times New Roman" w:hAnsiTheme="minorHAnsi" w:cstheme="minorHAnsi"/>
          <w:b/>
          <w:color w:val="00B0F0"/>
          <w:sz w:val="36"/>
          <w:szCs w:val="36"/>
          <w:lang w:eastAsia="x-none"/>
        </w:rPr>
        <w:t>News Quiz</w:t>
      </w:r>
    </w:p>
    <w:p w14:paraId="11B974BC" w14:textId="77777777" w:rsidR="00366216" w:rsidRDefault="00366216" w:rsidP="00366216">
      <w:pPr>
        <w:spacing w:after="0" w:line="240" w:lineRule="auto"/>
      </w:pPr>
    </w:p>
    <w:p w14:paraId="12C00BA5" w14:textId="77777777" w:rsidR="00366216" w:rsidRDefault="00366216" w:rsidP="00366216">
      <w:pPr>
        <w:spacing w:after="0" w:line="240" w:lineRule="auto"/>
        <w:rPr>
          <w:rFonts w:asciiTheme="minorHAnsi" w:hAnsiTheme="minorHAnsi" w:cstheme="minorHAnsi"/>
          <w:lang w:eastAsia="en-AU"/>
        </w:rPr>
      </w:pPr>
      <w:r w:rsidRPr="00F129CF">
        <w:rPr>
          <w:rFonts w:asciiTheme="minorHAnsi" w:hAnsiTheme="minorHAnsi" w:cstheme="minorHAnsi"/>
          <w:lang w:eastAsia="en-AU"/>
        </w:rPr>
        <w:lastRenderedPageBreak/>
        <w:t>David Farley has won the federal seat of Farrer after a by-election on the weekend. What party does he belong to?</w:t>
      </w:r>
      <w:r>
        <w:rPr>
          <w:rFonts w:asciiTheme="minorHAnsi" w:hAnsiTheme="minorHAnsi" w:cstheme="minorHAnsi"/>
          <w:lang w:eastAsia="en-AU"/>
        </w:rPr>
        <w:t xml:space="preserve"> </w:t>
      </w:r>
      <w:r w:rsidRPr="00F129CF">
        <w:rPr>
          <w:rFonts w:asciiTheme="minorHAnsi" w:hAnsiTheme="minorHAnsi" w:cstheme="minorHAnsi"/>
          <w:lang w:eastAsia="en-AU"/>
        </w:rPr>
        <w:t>Is</w:t>
      </w:r>
      <w:r>
        <w:rPr>
          <w:rFonts w:asciiTheme="minorHAnsi" w:hAnsiTheme="minorHAnsi" w:cstheme="minorHAnsi"/>
          <w:lang w:eastAsia="en-AU"/>
        </w:rPr>
        <w:t xml:space="preserve"> it</w:t>
      </w:r>
      <w:r w:rsidRPr="00F129CF">
        <w:rPr>
          <w:rFonts w:asciiTheme="minorHAnsi" w:hAnsiTheme="minorHAnsi" w:cstheme="minorHAnsi"/>
          <w:lang w:eastAsia="en-AU"/>
        </w:rPr>
        <w:t xml:space="preserve"> the National Party</w:t>
      </w:r>
      <w:r>
        <w:rPr>
          <w:rFonts w:asciiTheme="minorHAnsi" w:hAnsiTheme="minorHAnsi" w:cstheme="minorHAnsi"/>
          <w:lang w:eastAsia="en-AU"/>
        </w:rPr>
        <w:t xml:space="preserve">, </w:t>
      </w:r>
      <w:r w:rsidRPr="00F129CF">
        <w:rPr>
          <w:rFonts w:asciiTheme="minorHAnsi" w:hAnsiTheme="minorHAnsi" w:cstheme="minorHAnsi"/>
          <w:lang w:eastAsia="en-AU"/>
        </w:rPr>
        <w:t>The Greens </w:t>
      </w:r>
      <w:r>
        <w:rPr>
          <w:rFonts w:asciiTheme="minorHAnsi" w:hAnsiTheme="minorHAnsi" w:cstheme="minorHAnsi"/>
          <w:lang w:eastAsia="en-AU"/>
        </w:rPr>
        <w:t>o</w:t>
      </w:r>
      <w:r w:rsidRPr="00F129CF">
        <w:rPr>
          <w:rFonts w:asciiTheme="minorHAnsi" w:hAnsiTheme="minorHAnsi" w:cstheme="minorHAnsi"/>
          <w:lang w:eastAsia="en-AU"/>
        </w:rPr>
        <w:t>r One Nation</w:t>
      </w:r>
      <w:r>
        <w:rPr>
          <w:rFonts w:asciiTheme="minorHAnsi" w:hAnsiTheme="minorHAnsi" w:cstheme="minorHAnsi"/>
          <w:lang w:eastAsia="en-AU"/>
        </w:rPr>
        <w:t xml:space="preserve">? </w:t>
      </w:r>
      <w:r w:rsidRPr="00F129CF">
        <w:rPr>
          <w:rFonts w:asciiTheme="minorHAnsi" w:hAnsiTheme="minorHAnsi" w:cstheme="minorHAnsi"/>
          <w:lang w:eastAsia="en-AU"/>
        </w:rPr>
        <w:t>He’s a member of One Nation. His seat used to be held by Sussan Ley, who quite politics after losing the Liberal leadership.</w:t>
      </w:r>
    </w:p>
    <w:p w14:paraId="6C8B6705" w14:textId="77777777" w:rsidR="00366216" w:rsidRPr="00F129CF" w:rsidRDefault="00366216" w:rsidP="00366216">
      <w:pPr>
        <w:spacing w:after="0" w:line="240" w:lineRule="auto"/>
        <w:rPr>
          <w:rFonts w:asciiTheme="minorHAnsi" w:hAnsiTheme="minorHAnsi" w:cstheme="minorHAnsi"/>
          <w:lang w:eastAsia="en-AU"/>
        </w:rPr>
      </w:pPr>
    </w:p>
    <w:p w14:paraId="3AFC1FDB" w14:textId="77777777" w:rsidR="00366216" w:rsidRDefault="00366216" w:rsidP="00366216">
      <w:pPr>
        <w:spacing w:after="0" w:line="240" w:lineRule="auto"/>
        <w:rPr>
          <w:rFonts w:asciiTheme="minorHAnsi" w:hAnsiTheme="minorHAnsi" w:cstheme="minorHAnsi"/>
          <w:lang w:eastAsia="en-AU"/>
        </w:rPr>
      </w:pPr>
      <w:r w:rsidRPr="00F129CF">
        <w:rPr>
          <w:rFonts w:asciiTheme="minorHAnsi" w:hAnsiTheme="minorHAnsi" w:cstheme="minorHAnsi"/>
          <w:lang w:eastAsia="en-AU"/>
        </w:rPr>
        <w:t>Which of these paintings won this year’s Archibald prize? Was it this</w:t>
      </w:r>
      <w:r>
        <w:rPr>
          <w:rFonts w:asciiTheme="minorHAnsi" w:hAnsiTheme="minorHAnsi" w:cstheme="minorHAnsi"/>
          <w:lang w:eastAsia="en-AU"/>
        </w:rPr>
        <w:t xml:space="preserve"> </w:t>
      </w:r>
      <w:r w:rsidRPr="00F129CF">
        <w:rPr>
          <w:rFonts w:asciiTheme="minorHAnsi" w:hAnsiTheme="minorHAnsi" w:cstheme="minorHAnsi"/>
          <w:lang w:eastAsia="en-AU"/>
        </w:rPr>
        <w:t>portrait of actor Jacob Collins</w:t>
      </w:r>
      <w:r>
        <w:rPr>
          <w:rFonts w:asciiTheme="minorHAnsi" w:hAnsiTheme="minorHAnsi" w:cstheme="minorHAnsi"/>
          <w:lang w:eastAsia="en-AU"/>
        </w:rPr>
        <w:t xml:space="preserve">. </w:t>
      </w:r>
      <w:r w:rsidRPr="00F129CF">
        <w:rPr>
          <w:rFonts w:asciiTheme="minorHAnsi" w:hAnsiTheme="minorHAnsi" w:cstheme="minorHAnsi"/>
          <w:lang w:eastAsia="en-AU"/>
        </w:rPr>
        <w:t>This one of Pitjantjatjara artist and healer, Iluwanti Ken</w:t>
      </w:r>
      <w:r>
        <w:rPr>
          <w:rFonts w:asciiTheme="minorHAnsi" w:hAnsiTheme="minorHAnsi" w:cstheme="minorHAnsi"/>
          <w:lang w:eastAsia="en-AU"/>
        </w:rPr>
        <w:t xml:space="preserve"> o</w:t>
      </w:r>
      <w:r w:rsidRPr="00F129CF">
        <w:rPr>
          <w:rFonts w:asciiTheme="minorHAnsi" w:hAnsiTheme="minorHAnsi" w:cstheme="minorHAnsi"/>
          <w:lang w:eastAsia="en-AU"/>
        </w:rPr>
        <w:t>r this one of the Governor General, Sam Mostyn</w:t>
      </w:r>
      <w:r>
        <w:rPr>
          <w:rFonts w:asciiTheme="minorHAnsi" w:hAnsiTheme="minorHAnsi" w:cstheme="minorHAnsi"/>
          <w:lang w:eastAsia="en-AU"/>
        </w:rPr>
        <w:t xml:space="preserve">? </w:t>
      </w:r>
      <w:r w:rsidRPr="00F129CF">
        <w:rPr>
          <w:rFonts w:asciiTheme="minorHAnsi" w:hAnsiTheme="minorHAnsi" w:cstheme="minorHAnsi"/>
          <w:lang w:eastAsia="en-AU"/>
        </w:rPr>
        <w:t>It was Richard Lewer’s painting of Iluwanti Ken that took out the famous portrait prize.</w:t>
      </w:r>
    </w:p>
    <w:p w14:paraId="755EE3C1" w14:textId="77777777" w:rsidR="00366216" w:rsidRDefault="00366216" w:rsidP="00366216">
      <w:pPr>
        <w:spacing w:after="0" w:line="240" w:lineRule="auto"/>
        <w:rPr>
          <w:rFonts w:asciiTheme="minorHAnsi" w:hAnsiTheme="minorHAnsi" w:cstheme="minorHAnsi"/>
          <w:lang w:eastAsia="en-AU"/>
        </w:rPr>
      </w:pPr>
    </w:p>
    <w:p w14:paraId="54546317" w14:textId="77777777" w:rsidR="00366216" w:rsidRDefault="00366216" w:rsidP="00366216">
      <w:pPr>
        <w:spacing w:after="0" w:line="240" w:lineRule="auto"/>
        <w:rPr>
          <w:rFonts w:asciiTheme="minorHAnsi" w:hAnsiTheme="minorHAnsi" w:cstheme="minorHAnsi"/>
          <w:lang w:eastAsia="en-AU"/>
        </w:rPr>
      </w:pPr>
      <w:r w:rsidRPr="00F129CF">
        <w:rPr>
          <w:rFonts w:asciiTheme="minorHAnsi" w:hAnsiTheme="minorHAnsi" w:cstheme="minorHAnsi"/>
          <w:lang w:eastAsia="en-AU"/>
        </w:rPr>
        <w:t>RICHARD LEWER</w:t>
      </w:r>
      <w:r>
        <w:rPr>
          <w:rFonts w:asciiTheme="minorHAnsi" w:hAnsiTheme="minorHAnsi" w:cstheme="minorHAnsi"/>
          <w:lang w:eastAsia="en-AU"/>
        </w:rPr>
        <w:t>, ARTIST: Even though she’s quite small in stature, she’s a massive personality.</w:t>
      </w:r>
    </w:p>
    <w:p w14:paraId="446A4C7C" w14:textId="77777777" w:rsidR="00366216" w:rsidRDefault="00366216" w:rsidP="00366216">
      <w:pPr>
        <w:spacing w:after="0" w:line="240" w:lineRule="auto"/>
        <w:rPr>
          <w:rFonts w:asciiTheme="minorHAnsi" w:hAnsiTheme="minorHAnsi" w:cstheme="minorHAnsi"/>
          <w:lang w:eastAsia="en-AU"/>
        </w:rPr>
      </w:pPr>
    </w:p>
    <w:p w14:paraId="3D0516CD" w14:textId="77777777" w:rsidR="00366216" w:rsidRDefault="00366216" w:rsidP="00366216">
      <w:pPr>
        <w:spacing w:after="0" w:line="240" w:lineRule="auto"/>
        <w:rPr>
          <w:rFonts w:asciiTheme="minorHAnsi" w:hAnsiTheme="minorHAnsi" w:cstheme="minorHAnsi"/>
          <w:lang w:eastAsia="en-AU"/>
        </w:rPr>
      </w:pPr>
      <w:r w:rsidRPr="00F129CF">
        <w:rPr>
          <w:rFonts w:asciiTheme="minorHAnsi" w:hAnsiTheme="minorHAnsi" w:cstheme="minorHAnsi"/>
          <w:lang w:eastAsia="en-AU"/>
        </w:rPr>
        <w:t>The Packing Room Prize, which is chosen by people who unpack the portraits, went to this painting by Sean Leyh.</w:t>
      </w:r>
    </w:p>
    <w:p w14:paraId="07488394" w14:textId="77777777" w:rsidR="00366216" w:rsidRPr="00F129CF" w:rsidRDefault="00366216" w:rsidP="00366216">
      <w:pPr>
        <w:spacing w:after="0" w:line="240" w:lineRule="auto"/>
        <w:rPr>
          <w:rFonts w:asciiTheme="minorHAnsi" w:hAnsiTheme="minorHAnsi" w:cstheme="minorHAnsi"/>
          <w:lang w:eastAsia="en-AU"/>
        </w:rPr>
      </w:pPr>
    </w:p>
    <w:p w14:paraId="03EC74B9" w14:textId="77777777" w:rsidR="00366216" w:rsidRDefault="00366216" w:rsidP="00366216">
      <w:pPr>
        <w:spacing w:after="0" w:line="240" w:lineRule="auto"/>
        <w:rPr>
          <w:rFonts w:asciiTheme="minorHAnsi" w:hAnsiTheme="minorHAnsi" w:cstheme="minorHAnsi"/>
          <w:lang w:eastAsia="en-AU"/>
        </w:rPr>
      </w:pPr>
      <w:r w:rsidRPr="00F129CF">
        <w:rPr>
          <w:rFonts w:asciiTheme="minorHAnsi" w:hAnsiTheme="minorHAnsi" w:cstheme="minorHAnsi"/>
          <w:lang w:eastAsia="en-AU"/>
        </w:rPr>
        <w:t xml:space="preserve">Can you name this public place which </w:t>
      </w:r>
      <w:r>
        <w:rPr>
          <w:rFonts w:asciiTheme="minorHAnsi" w:hAnsiTheme="minorHAnsi" w:cstheme="minorHAnsi"/>
          <w:lang w:eastAsia="en-AU"/>
        </w:rPr>
        <w:t>will</w:t>
      </w:r>
      <w:r w:rsidRPr="00F129CF">
        <w:rPr>
          <w:rFonts w:asciiTheme="minorHAnsi" w:hAnsiTheme="minorHAnsi" w:cstheme="minorHAnsi"/>
          <w:lang w:eastAsia="en-AU"/>
        </w:rPr>
        <w:t xml:space="preserve"> be hosting World Cup watch parties in June.</w:t>
      </w:r>
      <w:r>
        <w:rPr>
          <w:rFonts w:asciiTheme="minorHAnsi" w:hAnsiTheme="minorHAnsi" w:cstheme="minorHAnsi"/>
          <w:lang w:eastAsia="en-AU"/>
        </w:rPr>
        <w:t xml:space="preserve"> </w:t>
      </w:r>
      <w:r w:rsidRPr="00F129CF">
        <w:rPr>
          <w:rFonts w:asciiTheme="minorHAnsi" w:hAnsiTheme="minorHAnsi" w:cstheme="minorHAnsi"/>
          <w:lang w:eastAsia="en-AU"/>
        </w:rPr>
        <w:t>Is it Commonwealth Place</w:t>
      </w:r>
      <w:r>
        <w:rPr>
          <w:rFonts w:asciiTheme="minorHAnsi" w:hAnsiTheme="minorHAnsi" w:cstheme="minorHAnsi"/>
          <w:lang w:eastAsia="en-AU"/>
        </w:rPr>
        <w:t xml:space="preserve">, </w:t>
      </w:r>
      <w:r w:rsidRPr="00F129CF">
        <w:rPr>
          <w:rFonts w:asciiTheme="minorHAnsi" w:hAnsiTheme="minorHAnsi" w:cstheme="minorHAnsi"/>
          <w:lang w:eastAsia="en-AU"/>
        </w:rPr>
        <w:t>Federation Square</w:t>
      </w:r>
      <w:r>
        <w:rPr>
          <w:rFonts w:asciiTheme="minorHAnsi" w:hAnsiTheme="minorHAnsi" w:cstheme="minorHAnsi"/>
          <w:lang w:eastAsia="en-AU"/>
        </w:rPr>
        <w:t xml:space="preserve"> o</w:t>
      </w:r>
      <w:r w:rsidRPr="00F129CF">
        <w:rPr>
          <w:rFonts w:asciiTheme="minorHAnsi" w:hAnsiTheme="minorHAnsi" w:cstheme="minorHAnsi"/>
          <w:lang w:eastAsia="en-AU"/>
        </w:rPr>
        <w:t>r Victoria Arcad</w:t>
      </w:r>
      <w:r>
        <w:rPr>
          <w:rFonts w:asciiTheme="minorHAnsi" w:hAnsiTheme="minorHAnsi" w:cstheme="minorHAnsi"/>
          <w:lang w:eastAsia="en-AU"/>
        </w:rPr>
        <w:t xml:space="preserve">e? </w:t>
      </w:r>
      <w:r w:rsidRPr="00F129CF">
        <w:rPr>
          <w:rFonts w:asciiTheme="minorHAnsi" w:hAnsiTheme="minorHAnsi" w:cstheme="minorHAnsi"/>
          <w:lang w:eastAsia="en-AU"/>
        </w:rPr>
        <w:t xml:space="preserve">It’s </w:t>
      </w:r>
      <w:r>
        <w:rPr>
          <w:rFonts w:asciiTheme="minorHAnsi" w:hAnsiTheme="minorHAnsi" w:cstheme="minorHAnsi"/>
          <w:lang w:eastAsia="en-AU"/>
        </w:rPr>
        <w:t>F</w:t>
      </w:r>
      <w:r w:rsidRPr="00F129CF">
        <w:rPr>
          <w:rFonts w:asciiTheme="minorHAnsi" w:hAnsiTheme="minorHAnsi" w:cstheme="minorHAnsi"/>
          <w:lang w:eastAsia="en-AU"/>
        </w:rPr>
        <w:t xml:space="preserve">ederation </w:t>
      </w:r>
      <w:r>
        <w:rPr>
          <w:rFonts w:asciiTheme="minorHAnsi" w:hAnsiTheme="minorHAnsi" w:cstheme="minorHAnsi"/>
          <w:lang w:eastAsia="en-AU"/>
        </w:rPr>
        <w:t>S</w:t>
      </w:r>
      <w:r w:rsidRPr="00F129CF">
        <w:rPr>
          <w:rFonts w:asciiTheme="minorHAnsi" w:hAnsiTheme="minorHAnsi" w:cstheme="minorHAnsi"/>
          <w:lang w:eastAsia="en-AU"/>
        </w:rPr>
        <w:t>quare, in Melbourne, where lives sports matches are often screened, including</w:t>
      </w:r>
      <w:r>
        <w:rPr>
          <w:rFonts w:asciiTheme="minorHAnsi" w:hAnsiTheme="minorHAnsi" w:cstheme="minorHAnsi"/>
          <w:lang w:eastAsia="en-AU"/>
        </w:rPr>
        <w:t>,</w:t>
      </w:r>
      <w:r w:rsidRPr="00F129CF">
        <w:rPr>
          <w:rFonts w:asciiTheme="minorHAnsi" w:hAnsiTheme="minorHAnsi" w:cstheme="minorHAnsi"/>
          <w:lang w:eastAsia="en-AU"/>
        </w:rPr>
        <w:t xml:space="preserve"> famously</w:t>
      </w:r>
      <w:r>
        <w:rPr>
          <w:rFonts w:asciiTheme="minorHAnsi" w:hAnsiTheme="minorHAnsi" w:cstheme="minorHAnsi"/>
          <w:lang w:eastAsia="en-AU"/>
        </w:rPr>
        <w:t>,</w:t>
      </w:r>
      <w:r w:rsidRPr="00F129CF">
        <w:rPr>
          <w:rFonts w:asciiTheme="minorHAnsi" w:hAnsiTheme="minorHAnsi" w:cstheme="minorHAnsi"/>
          <w:lang w:eastAsia="en-AU"/>
        </w:rPr>
        <w:t xml:space="preserve"> the Matilda’s games at Australia’s Women’s World Cup. But because of some bad behaviour by fans in the past, the Melbourne Arts Precinct announced last Thursday that it wouldn’t be screening this year’s World Cup. That prompted a lot of criticism</w:t>
      </w:r>
      <w:r>
        <w:rPr>
          <w:rFonts w:asciiTheme="minorHAnsi" w:hAnsiTheme="minorHAnsi" w:cstheme="minorHAnsi"/>
          <w:lang w:eastAsia="en-AU"/>
        </w:rPr>
        <w:t xml:space="preserve"> </w:t>
      </w:r>
      <w:r w:rsidRPr="00F129CF">
        <w:rPr>
          <w:rFonts w:asciiTheme="minorHAnsi" w:hAnsiTheme="minorHAnsi" w:cstheme="minorHAnsi"/>
          <w:lang w:eastAsia="en-AU"/>
        </w:rPr>
        <w:t>and by the end of the day the decision was reversed</w:t>
      </w:r>
      <w:r>
        <w:rPr>
          <w:rFonts w:asciiTheme="minorHAnsi" w:hAnsiTheme="minorHAnsi" w:cstheme="minorHAnsi"/>
          <w:lang w:eastAsia="en-AU"/>
        </w:rPr>
        <w:t>.</w:t>
      </w:r>
    </w:p>
    <w:p w14:paraId="21469A47" w14:textId="77777777" w:rsidR="00366216" w:rsidRPr="00F129CF" w:rsidRDefault="00366216" w:rsidP="00366216">
      <w:pPr>
        <w:spacing w:after="0" w:line="240" w:lineRule="auto"/>
        <w:rPr>
          <w:rFonts w:asciiTheme="minorHAnsi" w:hAnsiTheme="minorHAnsi" w:cstheme="minorHAnsi"/>
          <w:lang w:eastAsia="en-AU"/>
        </w:rPr>
      </w:pPr>
    </w:p>
    <w:p w14:paraId="2C994AB2" w14:textId="77777777" w:rsidR="00366216" w:rsidRDefault="00366216" w:rsidP="00366216">
      <w:pPr>
        <w:spacing w:after="0" w:line="240" w:lineRule="auto"/>
        <w:rPr>
          <w:rFonts w:asciiTheme="minorHAnsi" w:hAnsiTheme="minorHAnsi" w:cstheme="minorHAnsi"/>
          <w:lang w:eastAsia="en-AU"/>
        </w:rPr>
      </w:pPr>
      <w:r w:rsidRPr="00F129CF">
        <w:rPr>
          <w:rFonts w:asciiTheme="minorHAnsi" w:hAnsiTheme="minorHAnsi" w:cstheme="minorHAnsi"/>
          <w:lang w:eastAsia="en-AU"/>
        </w:rPr>
        <w:t>Farmers in Western Australia have been dealing with a plague of what? Locusts</w:t>
      </w:r>
      <w:r>
        <w:rPr>
          <w:rFonts w:asciiTheme="minorHAnsi" w:hAnsiTheme="minorHAnsi" w:cstheme="minorHAnsi"/>
          <w:lang w:eastAsia="en-AU"/>
        </w:rPr>
        <w:t xml:space="preserve">, </w:t>
      </w:r>
      <w:r w:rsidRPr="00F129CF">
        <w:rPr>
          <w:rFonts w:asciiTheme="minorHAnsi" w:hAnsiTheme="minorHAnsi" w:cstheme="minorHAnsi"/>
          <w:lang w:eastAsia="en-AU"/>
        </w:rPr>
        <w:t>rabbits </w:t>
      </w:r>
      <w:r>
        <w:rPr>
          <w:rFonts w:asciiTheme="minorHAnsi" w:hAnsiTheme="minorHAnsi" w:cstheme="minorHAnsi"/>
          <w:lang w:eastAsia="en-AU"/>
        </w:rPr>
        <w:t>o</w:t>
      </w:r>
      <w:r w:rsidRPr="00F129CF">
        <w:rPr>
          <w:rFonts w:asciiTheme="minorHAnsi" w:hAnsiTheme="minorHAnsi" w:cstheme="minorHAnsi"/>
          <w:lang w:eastAsia="en-AU"/>
        </w:rPr>
        <w:t xml:space="preserve">r </w:t>
      </w:r>
      <w:r>
        <w:rPr>
          <w:rFonts w:asciiTheme="minorHAnsi" w:hAnsiTheme="minorHAnsi" w:cstheme="minorHAnsi"/>
          <w:lang w:eastAsia="en-AU"/>
        </w:rPr>
        <w:t>m</w:t>
      </w:r>
      <w:r w:rsidRPr="00F129CF">
        <w:rPr>
          <w:rFonts w:asciiTheme="minorHAnsi" w:hAnsiTheme="minorHAnsi" w:cstheme="minorHAnsi"/>
          <w:lang w:eastAsia="en-AU"/>
        </w:rPr>
        <w:t>ice</w:t>
      </w:r>
      <w:r>
        <w:rPr>
          <w:rFonts w:asciiTheme="minorHAnsi" w:hAnsiTheme="minorHAnsi" w:cstheme="minorHAnsi"/>
          <w:lang w:eastAsia="en-AU"/>
        </w:rPr>
        <w:t xml:space="preserve">? </w:t>
      </w:r>
      <w:r w:rsidRPr="00F129CF">
        <w:rPr>
          <w:rFonts w:asciiTheme="minorHAnsi" w:hAnsiTheme="minorHAnsi" w:cstheme="minorHAnsi"/>
          <w:lang w:eastAsia="en-AU"/>
        </w:rPr>
        <w:t>It’s a mouse plague</w:t>
      </w:r>
      <w:r>
        <w:rPr>
          <w:rFonts w:asciiTheme="minorHAnsi" w:hAnsiTheme="minorHAnsi" w:cstheme="minorHAnsi"/>
          <w:lang w:eastAsia="en-AU"/>
        </w:rPr>
        <w:t xml:space="preserve"> </w:t>
      </w:r>
      <w:r w:rsidRPr="00F129CF">
        <w:rPr>
          <w:rFonts w:asciiTheme="minorHAnsi" w:hAnsiTheme="minorHAnsi" w:cstheme="minorHAnsi"/>
          <w:lang w:eastAsia="en-AU"/>
        </w:rPr>
        <w:t>and it’s having a huge impact on crops in the state’s wheatbelt.</w:t>
      </w:r>
    </w:p>
    <w:p w14:paraId="0FD34B49" w14:textId="77777777" w:rsidR="00366216" w:rsidRPr="00F129CF" w:rsidRDefault="00366216" w:rsidP="00366216">
      <w:pPr>
        <w:spacing w:after="0" w:line="240" w:lineRule="auto"/>
        <w:rPr>
          <w:rFonts w:asciiTheme="minorHAnsi" w:hAnsiTheme="minorHAnsi" w:cstheme="minorHAnsi"/>
          <w:lang w:eastAsia="en-AU"/>
        </w:rPr>
      </w:pPr>
    </w:p>
    <w:p w14:paraId="37FBE0F9" w14:textId="77777777" w:rsidR="00366216" w:rsidRDefault="00366216" w:rsidP="00366216">
      <w:pPr>
        <w:spacing w:after="0" w:line="240" w:lineRule="auto"/>
        <w:rPr>
          <w:rFonts w:asciiTheme="minorHAnsi" w:hAnsiTheme="minorHAnsi" w:cstheme="minorHAnsi"/>
          <w:lang w:eastAsia="en-AU"/>
        </w:rPr>
      </w:pPr>
      <w:r>
        <w:rPr>
          <w:rFonts w:asciiTheme="minorHAnsi" w:hAnsiTheme="minorHAnsi" w:cstheme="minorHAnsi"/>
          <w:lang w:eastAsia="en-AU"/>
        </w:rPr>
        <w:t>A</w:t>
      </w:r>
      <w:r w:rsidRPr="00F129CF">
        <w:rPr>
          <w:rFonts w:asciiTheme="minorHAnsi" w:hAnsiTheme="minorHAnsi" w:cstheme="minorHAnsi"/>
          <w:lang w:eastAsia="en-AU"/>
        </w:rPr>
        <w:t>nd can you name the British Broadcaster who turned 100 last week?</w:t>
      </w:r>
    </w:p>
    <w:p w14:paraId="54F285CD" w14:textId="77777777" w:rsidR="00366216" w:rsidRDefault="00366216" w:rsidP="00366216">
      <w:pPr>
        <w:spacing w:after="0" w:line="240" w:lineRule="auto"/>
        <w:rPr>
          <w:rFonts w:asciiTheme="minorHAnsi" w:hAnsiTheme="minorHAnsi" w:cstheme="minorHAnsi"/>
          <w:lang w:eastAsia="en-AU"/>
        </w:rPr>
      </w:pPr>
    </w:p>
    <w:p w14:paraId="7703DF0A" w14:textId="77777777" w:rsidR="00366216" w:rsidRDefault="00366216" w:rsidP="00366216">
      <w:pPr>
        <w:spacing w:after="0" w:line="240" w:lineRule="auto"/>
        <w:rPr>
          <w:rFonts w:asciiTheme="minorHAnsi" w:hAnsiTheme="minorHAnsi" w:cstheme="minorHAnsi"/>
          <w:lang w:eastAsia="en-AU"/>
        </w:rPr>
      </w:pPr>
      <w:r>
        <w:rPr>
          <w:rFonts w:asciiTheme="minorHAnsi" w:hAnsiTheme="minorHAnsi" w:cstheme="minorHAnsi"/>
          <w:lang w:eastAsia="en-AU"/>
        </w:rPr>
        <w:t xml:space="preserve">SIR </w:t>
      </w:r>
      <w:r w:rsidRPr="00B8149A">
        <w:rPr>
          <w:rFonts w:asciiTheme="minorHAnsi" w:hAnsiTheme="minorHAnsi" w:cstheme="minorHAnsi"/>
          <w:lang w:eastAsia="en-AU"/>
        </w:rPr>
        <w:t>DAVID ATTENBOROUGH</w:t>
      </w:r>
      <w:r>
        <w:rPr>
          <w:rFonts w:asciiTheme="minorHAnsi" w:hAnsiTheme="minorHAnsi" w:cstheme="minorHAnsi"/>
          <w:lang w:eastAsia="en-AU"/>
        </w:rPr>
        <w:t>: There’s one ape, however, that spends nearly all it’s time on the ground.</w:t>
      </w:r>
    </w:p>
    <w:p w14:paraId="6A906D1B" w14:textId="77777777" w:rsidR="00366216" w:rsidRDefault="00366216" w:rsidP="00366216">
      <w:pPr>
        <w:spacing w:after="0" w:line="240" w:lineRule="auto"/>
        <w:rPr>
          <w:rFonts w:asciiTheme="minorHAnsi" w:hAnsiTheme="minorHAnsi" w:cstheme="minorHAnsi"/>
          <w:lang w:eastAsia="en-AU"/>
        </w:rPr>
      </w:pPr>
    </w:p>
    <w:p w14:paraId="41B682FE" w14:textId="77777777" w:rsidR="00366216" w:rsidRDefault="00366216" w:rsidP="00366216">
      <w:pPr>
        <w:spacing w:after="0" w:line="240" w:lineRule="auto"/>
        <w:rPr>
          <w:rFonts w:asciiTheme="minorHAnsi" w:hAnsiTheme="minorHAnsi" w:cstheme="minorHAnsi"/>
          <w:lang w:eastAsia="en-AU"/>
        </w:rPr>
      </w:pPr>
      <w:r w:rsidRPr="00F129CF">
        <w:rPr>
          <w:rFonts w:asciiTheme="minorHAnsi" w:hAnsiTheme="minorHAnsi" w:cstheme="minorHAnsi"/>
          <w:lang w:eastAsia="en-AU"/>
        </w:rPr>
        <w:t xml:space="preserve">It’s Sir </w:t>
      </w:r>
      <w:r w:rsidRPr="00FA4DCA">
        <w:rPr>
          <w:rFonts w:asciiTheme="minorHAnsi" w:hAnsiTheme="minorHAnsi" w:cstheme="minorHAnsi"/>
          <w:lang w:eastAsia="en-AU"/>
        </w:rPr>
        <w:t>David Attenborough</w:t>
      </w:r>
      <w:r w:rsidRPr="00F129CF">
        <w:rPr>
          <w:rFonts w:asciiTheme="minorHAnsi" w:hAnsiTheme="minorHAnsi" w:cstheme="minorHAnsi"/>
          <w:lang w:eastAsia="en-AU"/>
        </w:rPr>
        <w:t>.</w:t>
      </w:r>
      <w:r>
        <w:rPr>
          <w:rFonts w:asciiTheme="minorHAnsi" w:hAnsiTheme="minorHAnsi" w:cstheme="minorHAnsi"/>
          <w:lang w:eastAsia="en-AU"/>
        </w:rPr>
        <w:t xml:space="preserve"> </w:t>
      </w:r>
      <w:r w:rsidRPr="00F129CF">
        <w:rPr>
          <w:rFonts w:asciiTheme="minorHAnsi" w:hAnsiTheme="minorHAnsi" w:cstheme="minorHAnsi"/>
          <w:lang w:eastAsia="en-AU"/>
        </w:rPr>
        <w:t>His birthday was marked with a special concert at Albert Hall</w:t>
      </w:r>
      <w:r>
        <w:rPr>
          <w:rFonts w:asciiTheme="minorHAnsi" w:hAnsiTheme="minorHAnsi" w:cstheme="minorHAnsi"/>
          <w:lang w:eastAsia="en-AU"/>
        </w:rPr>
        <w:t xml:space="preserve"> in London</w:t>
      </w:r>
      <w:r w:rsidRPr="00F129CF">
        <w:rPr>
          <w:rFonts w:asciiTheme="minorHAnsi" w:hAnsiTheme="minorHAnsi" w:cstheme="minorHAnsi"/>
          <w:lang w:eastAsia="en-AU"/>
        </w:rPr>
        <w:t>, a week of special programming on the BBC</w:t>
      </w:r>
      <w:r>
        <w:rPr>
          <w:rFonts w:asciiTheme="minorHAnsi" w:hAnsiTheme="minorHAnsi" w:cstheme="minorHAnsi"/>
          <w:lang w:eastAsia="en-AU"/>
        </w:rPr>
        <w:t>,</w:t>
      </w:r>
      <w:r w:rsidRPr="00F129CF">
        <w:rPr>
          <w:rFonts w:asciiTheme="minorHAnsi" w:hAnsiTheme="minorHAnsi" w:cstheme="minorHAnsi"/>
          <w:lang w:eastAsia="en-AU"/>
        </w:rPr>
        <w:t xml:space="preserve"> </w:t>
      </w:r>
      <w:r>
        <w:rPr>
          <w:rFonts w:asciiTheme="minorHAnsi" w:hAnsiTheme="minorHAnsi" w:cstheme="minorHAnsi"/>
          <w:lang w:eastAsia="en-AU"/>
        </w:rPr>
        <w:t xml:space="preserve">and a letter from a famous fan delivered in true </w:t>
      </w:r>
      <w:r w:rsidRPr="00FA4DCA">
        <w:rPr>
          <w:rFonts w:asciiTheme="minorHAnsi" w:hAnsiTheme="minorHAnsi" w:cstheme="minorHAnsi"/>
          <w:lang w:eastAsia="en-AU"/>
        </w:rPr>
        <w:t>Attenborough</w:t>
      </w:r>
      <w:r>
        <w:rPr>
          <w:rFonts w:asciiTheme="minorHAnsi" w:hAnsiTheme="minorHAnsi" w:cstheme="minorHAnsi"/>
          <w:lang w:eastAsia="en-AU"/>
        </w:rPr>
        <w:t xml:space="preserve"> style.</w:t>
      </w:r>
    </w:p>
    <w:p w14:paraId="11CC307B" w14:textId="77777777" w:rsidR="00366216" w:rsidRDefault="00366216" w:rsidP="00366216">
      <w:pPr>
        <w:spacing w:after="0" w:line="240" w:lineRule="auto"/>
        <w:rPr>
          <w:rFonts w:asciiTheme="minorHAnsi" w:hAnsiTheme="minorHAnsi" w:cstheme="minorHAnsi"/>
          <w:lang w:eastAsia="en-AU"/>
        </w:rPr>
      </w:pPr>
    </w:p>
    <w:p w14:paraId="616C88DE" w14:textId="77777777" w:rsidR="00366216" w:rsidRDefault="00366216" w:rsidP="00366216">
      <w:pPr>
        <w:spacing w:after="0" w:line="240" w:lineRule="auto"/>
        <w:rPr>
          <w:rFonts w:asciiTheme="minorHAnsi" w:hAnsiTheme="minorHAnsi" w:cstheme="minorHAnsi"/>
          <w:lang w:eastAsia="en-AU"/>
        </w:rPr>
      </w:pPr>
      <w:r>
        <w:rPr>
          <w:rFonts w:asciiTheme="minorHAnsi" w:hAnsiTheme="minorHAnsi" w:cstheme="minorHAnsi"/>
          <w:lang w:eastAsia="en-AU"/>
        </w:rPr>
        <w:t>KING CHARLES: And behalf of the whole nation, I wish you a very happy 100</w:t>
      </w:r>
      <w:r w:rsidRPr="00FA4DCA">
        <w:rPr>
          <w:rFonts w:asciiTheme="minorHAnsi" w:hAnsiTheme="minorHAnsi" w:cstheme="minorHAnsi"/>
          <w:vertAlign w:val="superscript"/>
          <w:lang w:eastAsia="en-AU"/>
        </w:rPr>
        <w:t>th</w:t>
      </w:r>
      <w:r>
        <w:rPr>
          <w:rFonts w:asciiTheme="minorHAnsi" w:hAnsiTheme="minorHAnsi" w:cstheme="minorHAnsi"/>
          <w:lang w:eastAsia="en-AU"/>
        </w:rPr>
        <w:t xml:space="preserve"> birthday.</w:t>
      </w:r>
    </w:p>
    <w:p w14:paraId="1BCB909B" w14:textId="77777777" w:rsidR="00366216" w:rsidRDefault="00366216" w:rsidP="00366216">
      <w:pPr>
        <w:spacing w:after="0" w:line="240" w:lineRule="auto"/>
        <w:rPr>
          <w:rFonts w:asciiTheme="minorHAnsi" w:hAnsiTheme="minorHAnsi" w:cstheme="minorHAnsi"/>
          <w:lang w:eastAsia="en-AU"/>
        </w:rPr>
      </w:pPr>
    </w:p>
    <w:p w14:paraId="6B77499F" w14:textId="77777777" w:rsidR="00366216" w:rsidRDefault="00366216" w:rsidP="00366216">
      <w:pPr>
        <w:spacing w:after="0" w:line="240" w:lineRule="auto"/>
        <w:rPr>
          <w:rFonts w:asciiTheme="minorHAnsi" w:hAnsiTheme="minorHAnsi" w:cstheme="minorHAnsi"/>
          <w:lang w:eastAsia="en-AU"/>
        </w:rPr>
      </w:pPr>
      <w:r>
        <w:rPr>
          <w:rFonts w:asciiTheme="minorHAnsi" w:hAnsiTheme="minorHAnsi" w:cstheme="minorHAnsi"/>
          <w:lang w:eastAsia="en-AU"/>
        </w:rPr>
        <w:t>O</w:t>
      </w:r>
      <w:r w:rsidRPr="00F129CF">
        <w:rPr>
          <w:rFonts w:asciiTheme="minorHAnsi" w:hAnsiTheme="minorHAnsi" w:cstheme="minorHAnsi"/>
          <w:lang w:eastAsia="en-AU"/>
        </w:rPr>
        <w:t>h</w:t>
      </w:r>
      <w:r>
        <w:rPr>
          <w:rFonts w:asciiTheme="minorHAnsi" w:hAnsiTheme="minorHAnsi" w:cstheme="minorHAnsi"/>
          <w:lang w:eastAsia="en-AU"/>
        </w:rPr>
        <w:t>,</w:t>
      </w:r>
      <w:r w:rsidRPr="00F129CF">
        <w:rPr>
          <w:rFonts w:asciiTheme="minorHAnsi" w:hAnsiTheme="minorHAnsi" w:cstheme="minorHAnsi"/>
          <w:lang w:eastAsia="en-AU"/>
        </w:rPr>
        <w:t xml:space="preserve"> and</w:t>
      </w:r>
      <w:r>
        <w:rPr>
          <w:rFonts w:asciiTheme="minorHAnsi" w:hAnsiTheme="minorHAnsi" w:cstheme="minorHAnsi"/>
          <w:lang w:eastAsia="en-AU"/>
        </w:rPr>
        <w:t xml:space="preserve"> </w:t>
      </w:r>
      <w:r w:rsidRPr="00F129CF">
        <w:rPr>
          <w:rFonts w:asciiTheme="minorHAnsi" w:hAnsiTheme="minorHAnsi" w:cstheme="minorHAnsi"/>
          <w:lang w:eastAsia="en-AU"/>
        </w:rPr>
        <w:t>a Chilean Parasitic wasp that was named after him</w:t>
      </w:r>
      <w:r>
        <w:rPr>
          <w:rFonts w:asciiTheme="minorHAnsi" w:hAnsiTheme="minorHAnsi" w:cstheme="minorHAnsi"/>
          <w:lang w:eastAsia="en-AU"/>
        </w:rPr>
        <w:t>. What a nice birthday present</w:t>
      </w:r>
      <w:r w:rsidRPr="00F129CF">
        <w:rPr>
          <w:rFonts w:asciiTheme="minorHAnsi" w:hAnsiTheme="minorHAnsi" w:cstheme="minorHAnsi"/>
          <w:lang w:eastAsia="en-AU"/>
        </w:rPr>
        <w:t>.</w:t>
      </w:r>
    </w:p>
    <w:p w14:paraId="5A504542" w14:textId="77777777" w:rsidR="00366216" w:rsidRPr="00C35BB4" w:rsidRDefault="00366216" w:rsidP="00366216">
      <w:pPr>
        <w:spacing w:after="0" w:line="240" w:lineRule="auto"/>
        <w:rPr>
          <w:rFonts w:asciiTheme="minorHAnsi" w:hAnsiTheme="minorHAnsi" w:cstheme="minorHAnsi"/>
          <w:lang w:eastAsia="en-AU"/>
        </w:rPr>
      </w:pPr>
    </w:p>
    <w:p w14:paraId="547DCF6A" w14:textId="77777777" w:rsidR="00366216" w:rsidRPr="00966BF7" w:rsidRDefault="00366216" w:rsidP="00366216">
      <w:pPr>
        <w:autoSpaceDE w:val="0"/>
        <w:autoSpaceDN w:val="0"/>
        <w:adjustRightInd w:val="0"/>
        <w:spacing w:after="0" w:line="240" w:lineRule="auto"/>
        <w:rPr>
          <w:rFonts w:asciiTheme="minorHAnsi" w:hAnsiTheme="minorHAnsi" w:cstheme="minorHAnsi"/>
          <w:color w:val="00B0F0"/>
          <w:lang w:eastAsia="x-none"/>
        </w:rPr>
      </w:pPr>
      <w:r>
        <w:rPr>
          <w:rFonts w:asciiTheme="minorHAnsi" w:eastAsia="Times New Roman" w:hAnsiTheme="minorHAnsi" w:cstheme="minorHAnsi"/>
          <w:b/>
          <w:color w:val="00B0F0"/>
          <w:sz w:val="36"/>
          <w:szCs w:val="36"/>
          <w:lang w:eastAsia="x-none"/>
        </w:rPr>
        <w:t>Royal Commission</w:t>
      </w:r>
    </w:p>
    <w:p w14:paraId="798AF88F" w14:textId="77777777" w:rsidR="00366216" w:rsidRDefault="00366216" w:rsidP="00366216">
      <w:pPr>
        <w:spacing w:after="0" w:line="240" w:lineRule="auto"/>
        <w:rPr>
          <w:rFonts w:asciiTheme="minorHAnsi" w:hAnsiTheme="minorHAnsi" w:cstheme="minorHAnsi"/>
        </w:rPr>
      </w:pPr>
    </w:p>
    <w:p w14:paraId="636E8B18" w14:textId="77777777" w:rsidR="00366216" w:rsidRDefault="00366216" w:rsidP="00366216">
      <w:pPr>
        <w:spacing w:after="0" w:line="240" w:lineRule="auto"/>
        <w:rPr>
          <w:rFonts w:asciiTheme="minorHAnsi" w:hAnsiTheme="minorHAnsi" w:cstheme="minorHAnsi"/>
        </w:rPr>
      </w:pPr>
      <w:r w:rsidRPr="00065441">
        <w:rPr>
          <w:rFonts w:asciiTheme="minorHAnsi" w:hAnsiTheme="minorHAnsi" w:cstheme="minorHAnsi"/>
        </w:rPr>
        <w:t>Reporter</w:t>
      </w:r>
      <w:r>
        <w:rPr>
          <w:rFonts w:asciiTheme="minorHAnsi" w:hAnsiTheme="minorHAnsi" w:cstheme="minorHAnsi"/>
        </w:rPr>
        <w:t>: Sharne Wakefield</w:t>
      </w:r>
    </w:p>
    <w:p w14:paraId="22DB0F62" w14:textId="77777777" w:rsidR="00366216" w:rsidRPr="00603FF5" w:rsidRDefault="00366216" w:rsidP="00366216">
      <w:pPr>
        <w:spacing w:after="0" w:line="240" w:lineRule="auto"/>
        <w:rPr>
          <w:rFonts w:asciiTheme="minorHAnsi" w:eastAsia="Times New Roman" w:hAnsiTheme="minorHAnsi" w:cstheme="minorHAnsi"/>
          <w:color w:val="000000"/>
          <w:lang w:val="en-US" w:eastAsia="en-AU"/>
        </w:rPr>
      </w:pPr>
    </w:p>
    <w:p w14:paraId="48E9D926" w14:textId="77777777" w:rsidR="00366216" w:rsidRPr="00231A0C" w:rsidRDefault="00366216" w:rsidP="00366216">
      <w:pPr>
        <w:autoSpaceDE w:val="0"/>
        <w:autoSpaceDN w:val="0"/>
        <w:adjustRightInd w:val="0"/>
        <w:spacing w:after="0" w:line="240" w:lineRule="auto"/>
        <w:rPr>
          <w:rFonts w:asciiTheme="minorHAnsi" w:hAnsiTheme="minorHAnsi" w:cstheme="minorHAnsi"/>
          <w:i/>
          <w:iCs/>
          <w:lang w:val="en-US"/>
        </w:rPr>
      </w:pPr>
      <w:r w:rsidRPr="00DD08D4">
        <w:rPr>
          <w:rFonts w:asciiTheme="minorHAnsi" w:hAnsiTheme="minorHAnsi" w:cstheme="minorHAnsi"/>
          <w:i/>
          <w:iCs/>
        </w:rPr>
        <w:t>INTRO:</w:t>
      </w:r>
      <w:r>
        <w:rPr>
          <w:rFonts w:asciiTheme="minorHAnsi" w:hAnsiTheme="minorHAnsi" w:cstheme="minorHAnsi"/>
          <w:i/>
          <w:iCs/>
        </w:rPr>
        <w:t xml:space="preserve"> </w:t>
      </w:r>
      <w:r w:rsidRPr="00231A0C">
        <w:rPr>
          <w:rFonts w:asciiTheme="minorHAnsi" w:hAnsiTheme="minorHAnsi" w:cstheme="minorHAnsi"/>
          <w:i/>
          <w:iCs/>
          <w:lang w:val="en-US"/>
        </w:rPr>
        <w:t xml:space="preserve">Right now, there's a </w:t>
      </w:r>
      <w:r>
        <w:rPr>
          <w:rFonts w:asciiTheme="minorHAnsi" w:hAnsiTheme="minorHAnsi" w:cstheme="minorHAnsi"/>
          <w:i/>
          <w:iCs/>
          <w:lang w:val="en-US"/>
        </w:rPr>
        <w:t>r</w:t>
      </w:r>
      <w:r w:rsidRPr="00231A0C">
        <w:rPr>
          <w:rFonts w:asciiTheme="minorHAnsi" w:hAnsiTheme="minorHAnsi" w:cstheme="minorHAnsi"/>
          <w:i/>
          <w:iCs/>
          <w:lang w:val="en-US"/>
        </w:rPr>
        <w:t xml:space="preserve">oyal </w:t>
      </w:r>
      <w:r>
        <w:rPr>
          <w:rFonts w:asciiTheme="minorHAnsi" w:hAnsiTheme="minorHAnsi" w:cstheme="minorHAnsi"/>
          <w:i/>
          <w:iCs/>
          <w:lang w:val="en-US"/>
        </w:rPr>
        <w:t>c</w:t>
      </w:r>
      <w:r w:rsidRPr="00231A0C">
        <w:rPr>
          <w:rFonts w:asciiTheme="minorHAnsi" w:hAnsiTheme="minorHAnsi" w:cstheme="minorHAnsi"/>
          <w:i/>
          <w:iCs/>
          <w:lang w:val="en-US"/>
        </w:rPr>
        <w:t>ommission going on that's looking into the way Jewish people are treated in Australia</w:t>
      </w:r>
      <w:r>
        <w:rPr>
          <w:rFonts w:asciiTheme="minorHAnsi" w:hAnsiTheme="minorHAnsi" w:cstheme="minorHAnsi"/>
          <w:i/>
          <w:iCs/>
          <w:lang w:val="en-US"/>
        </w:rPr>
        <w:t xml:space="preserve">. </w:t>
      </w:r>
      <w:r w:rsidRPr="00231A0C">
        <w:rPr>
          <w:rFonts w:asciiTheme="minorHAnsi" w:hAnsiTheme="minorHAnsi" w:cstheme="minorHAnsi"/>
          <w:i/>
          <w:iCs/>
          <w:lang w:val="en-US"/>
        </w:rPr>
        <w:t>It was called after last year's terrorist attack at a Hannukah event in Bondi. But what is a Royal Commission? Sharne found out</w:t>
      </w:r>
      <w:r>
        <w:rPr>
          <w:rFonts w:asciiTheme="minorHAnsi" w:hAnsiTheme="minorHAnsi" w:cstheme="minorHAnsi"/>
          <w:i/>
          <w:iCs/>
          <w:lang w:val="en-US"/>
        </w:rPr>
        <w:t>.</w:t>
      </w:r>
    </w:p>
    <w:p w14:paraId="4E3C69A2" w14:textId="77777777" w:rsidR="00366216" w:rsidRDefault="00366216" w:rsidP="00366216">
      <w:pPr>
        <w:autoSpaceDE w:val="0"/>
        <w:autoSpaceDN w:val="0"/>
        <w:adjustRightInd w:val="0"/>
        <w:spacing w:after="0" w:line="240" w:lineRule="auto"/>
        <w:rPr>
          <w:rFonts w:asciiTheme="minorHAnsi" w:hAnsiTheme="minorHAnsi" w:cstheme="minorHAnsi"/>
          <w:i/>
          <w:iCs/>
        </w:rPr>
      </w:pPr>
    </w:p>
    <w:p w14:paraId="7EAD5C17" w14:textId="77777777" w:rsidR="00366216" w:rsidRDefault="00366216" w:rsidP="00366216">
      <w:pPr>
        <w:autoSpaceDE w:val="0"/>
        <w:autoSpaceDN w:val="0"/>
        <w:adjustRightInd w:val="0"/>
        <w:spacing w:after="0" w:line="240" w:lineRule="auto"/>
        <w:rPr>
          <w:rFonts w:asciiTheme="minorHAnsi" w:hAnsiTheme="minorHAnsi" w:cstheme="minorHAnsi"/>
        </w:rPr>
      </w:pPr>
      <w:r w:rsidRPr="007C05B0">
        <w:rPr>
          <w:rFonts w:asciiTheme="minorHAnsi" w:hAnsiTheme="minorHAnsi" w:cstheme="minorHAnsi"/>
        </w:rPr>
        <w:t>SHARNE WAKEFIELD, REPORTER: The year was 1901</w:t>
      </w:r>
      <w:r>
        <w:rPr>
          <w:rFonts w:asciiTheme="minorHAnsi" w:hAnsiTheme="minorHAnsi" w:cstheme="minorHAnsi"/>
        </w:rPr>
        <w:t xml:space="preserve">. </w:t>
      </w:r>
      <w:r w:rsidRPr="007C05B0">
        <w:rPr>
          <w:rFonts w:asciiTheme="minorHAnsi" w:hAnsiTheme="minorHAnsi" w:cstheme="minorHAnsi"/>
        </w:rPr>
        <w:t>Australian had just become a federation. And the new nation, needed a capital. The Prime Minister Edmund Barton wanted a site that would be</w:t>
      </w:r>
      <w:r>
        <w:rPr>
          <w:rFonts w:asciiTheme="minorHAnsi" w:hAnsiTheme="minorHAnsi" w:cstheme="minorHAnsi"/>
        </w:rPr>
        <w:t>…</w:t>
      </w:r>
      <w:r w:rsidRPr="007C05B0">
        <w:rPr>
          <w:rFonts w:asciiTheme="minorHAnsi" w:hAnsiTheme="minorHAnsi" w:cstheme="minorHAnsi"/>
        </w:rPr>
        <w:br/>
      </w:r>
      <w:r w:rsidRPr="007C05B0">
        <w:rPr>
          <w:rFonts w:asciiTheme="minorHAnsi" w:hAnsiTheme="minorHAnsi" w:cstheme="minorHAnsi"/>
        </w:rPr>
        <w:br/>
      </w:r>
      <w:r>
        <w:rPr>
          <w:rFonts w:asciiTheme="minorHAnsi" w:hAnsiTheme="minorHAnsi" w:cstheme="minorHAnsi"/>
        </w:rPr>
        <w:t>VOICE OVER</w:t>
      </w:r>
      <w:r w:rsidRPr="007C05B0">
        <w:rPr>
          <w:rFonts w:asciiTheme="minorHAnsi" w:hAnsiTheme="minorHAnsi" w:cstheme="minorHAnsi"/>
        </w:rPr>
        <w:t xml:space="preserve">: </w:t>
      </w:r>
      <w:r>
        <w:rPr>
          <w:rFonts w:asciiTheme="minorHAnsi" w:hAnsiTheme="minorHAnsi" w:cstheme="minorHAnsi"/>
        </w:rPr>
        <w:t>A</w:t>
      </w:r>
      <w:r w:rsidRPr="007C05B0">
        <w:rPr>
          <w:rFonts w:asciiTheme="minorHAnsi" w:hAnsiTheme="minorHAnsi" w:cstheme="minorHAnsi"/>
        </w:rPr>
        <w:t xml:space="preserve"> master of its own house and would provide beauty of position and construction and sanitary purity. </w:t>
      </w:r>
      <w:r w:rsidRPr="007C05B0">
        <w:rPr>
          <w:rFonts w:asciiTheme="minorHAnsi" w:hAnsiTheme="minorHAnsi" w:cstheme="minorHAnsi"/>
        </w:rPr>
        <w:br/>
      </w:r>
      <w:r w:rsidRPr="007C05B0">
        <w:rPr>
          <w:rFonts w:asciiTheme="minorHAnsi" w:hAnsiTheme="minorHAnsi" w:cstheme="minorHAnsi"/>
        </w:rPr>
        <w:br/>
        <w:t>So, he called fo</w:t>
      </w:r>
      <w:r>
        <w:rPr>
          <w:rFonts w:asciiTheme="minorHAnsi" w:hAnsiTheme="minorHAnsi" w:cstheme="minorHAnsi"/>
        </w:rPr>
        <w:t>r a</w:t>
      </w:r>
      <w:r w:rsidRPr="007C05B0">
        <w:rPr>
          <w:rFonts w:asciiTheme="minorHAnsi" w:hAnsiTheme="minorHAnsi" w:cstheme="minorHAnsi"/>
        </w:rPr>
        <w:t xml:space="preserve"> </w:t>
      </w:r>
      <w:r>
        <w:rPr>
          <w:rFonts w:asciiTheme="minorHAnsi" w:hAnsiTheme="minorHAnsi" w:cstheme="minorHAnsi"/>
        </w:rPr>
        <w:t>r</w:t>
      </w:r>
      <w:r w:rsidRPr="007C05B0">
        <w:rPr>
          <w:rFonts w:asciiTheme="minorHAnsi" w:hAnsiTheme="minorHAnsi" w:cstheme="minorHAnsi"/>
        </w:rPr>
        <w:t xml:space="preserve">oyal </w:t>
      </w:r>
      <w:r>
        <w:rPr>
          <w:rFonts w:asciiTheme="minorHAnsi" w:hAnsiTheme="minorHAnsi" w:cstheme="minorHAnsi"/>
        </w:rPr>
        <w:t>c</w:t>
      </w:r>
      <w:r w:rsidRPr="007C05B0">
        <w:rPr>
          <w:rFonts w:asciiTheme="minorHAnsi" w:hAnsiTheme="minorHAnsi" w:cstheme="minorHAnsi"/>
        </w:rPr>
        <w:t xml:space="preserve">ommission. A </w:t>
      </w:r>
      <w:r>
        <w:rPr>
          <w:rFonts w:asciiTheme="minorHAnsi" w:hAnsiTheme="minorHAnsi" w:cstheme="minorHAnsi"/>
        </w:rPr>
        <w:t>r</w:t>
      </w:r>
      <w:r w:rsidRPr="007C05B0">
        <w:rPr>
          <w:rFonts w:asciiTheme="minorHAnsi" w:hAnsiTheme="minorHAnsi" w:cstheme="minorHAnsi"/>
        </w:rPr>
        <w:t xml:space="preserve">oyal </w:t>
      </w:r>
      <w:r>
        <w:rPr>
          <w:rFonts w:asciiTheme="minorHAnsi" w:hAnsiTheme="minorHAnsi" w:cstheme="minorHAnsi"/>
        </w:rPr>
        <w:t>c</w:t>
      </w:r>
      <w:r w:rsidRPr="007C05B0">
        <w:rPr>
          <w:rFonts w:asciiTheme="minorHAnsi" w:hAnsiTheme="minorHAnsi" w:cstheme="minorHAnsi"/>
        </w:rPr>
        <w:t>ommission is a big</w:t>
      </w:r>
      <w:r>
        <w:rPr>
          <w:rFonts w:asciiTheme="minorHAnsi" w:hAnsiTheme="minorHAnsi" w:cstheme="minorHAnsi"/>
        </w:rPr>
        <w:t>,</w:t>
      </w:r>
      <w:r w:rsidRPr="007C05B0">
        <w:rPr>
          <w:rFonts w:asciiTheme="minorHAnsi" w:hAnsiTheme="minorHAnsi" w:cstheme="minorHAnsi"/>
        </w:rPr>
        <w:t xml:space="preserve"> public investigation</w:t>
      </w:r>
      <w:r>
        <w:rPr>
          <w:rFonts w:asciiTheme="minorHAnsi" w:hAnsiTheme="minorHAnsi" w:cstheme="minorHAnsi"/>
        </w:rPr>
        <w:t>.</w:t>
      </w:r>
      <w:r w:rsidRPr="007C05B0">
        <w:rPr>
          <w:rFonts w:asciiTheme="minorHAnsi" w:hAnsiTheme="minorHAnsi" w:cstheme="minorHAnsi"/>
        </w:rPr>
        <w:t xml:space="preserve"> </w:t>
      </w:r>
      <w:r>
        <w:rPr>
          <w:rFonts w:asciiTheme="minorHAnsi" w:hAnsiTheme="minorHAnsi" w:cstheme="minorHAnsi"/>
        </w:rPr>
        <w:t xml:space="preserve">It </w:t>
      </w:r>
      <w:proofErr w:type="gramStart"/>
      <w:r w:rsidRPr="007C05B0">
        <w:rPr>
          <w:rFonts w:asciiTheme="minorHAnsi" w:hAnsiTheme="minorHAnsi" w:cstheme="minorHAnsi"/>
        </w:rPr>
        <w:t>looks into</w:t>
      </w:r>
      <w:proofErr w:type="gramEnd"/>
      <w:r w:rsidRPr="007C05B0">
        <w:rPr>
          <w:rFonts w:asciiTheme="minorHAnsi" w:hAnsiTheme="minorHAnsi" w:cstheme="minorHAnsi"/>
        </w:rPr>
        <w:t xml:space="preserve"> an issue that affects many Australians</w:t>
      </w:r>
      <w:r>
        <w:rPr>
          <w:rFonts w:asciiTheme="minorHAnsi" w:hAnsiTheme="minorHAnsi" w:cstheme="minorHAnsi"/>
        </w:rPr>
        <w:t xml:space="preserve">. </w:t>
      </w:r>
      <w:r w:rsidRPr="007C05B0">
        <w:rPr>
          <w:rFonts w:asciiTheme="minorHAnsi" w:hAnsiTheme="minorHAnsi" w:cstheme="minorHAnsi"/>
        </w:rPr>
        <w:t xml:space="preserve">This one </w:t>
      </w:r>
      <w:proofErr w:type="gramStart"/>
      <w:r w:rsidRPr="007C05B0">
        <w:rPr>
          <w:rFonts w:asciiTheme="minorHAnsi" w:hAnsiTheme="minorHAnsi" w:cstheme="minorHAnsi"/>
        </w:rPr>
        <w:t>looked into</w:t>
      </w:r>
      <w:proofErr w:type="gramEnd"/>
      <w:r w:rsidRPr="007C05B0">
        <w:rPr>
          <w:rFonts w:asciiTheme="minorHAnsi" w:hAnsiTheme="minorHAnsi" w:cstheme="minorHAnsi"/>
        </w:rPr>
        <w:t xml:space="preserve"> several </w:t>
      </w:r>
      <w:r>
        <w:rPr>
          <w:rFonts w:asciiTheme="minorHAnsi" w:hAnsiTheme="minorHAnsi" w:cstheme="minorHAnsi"/>
        </w:rPr>
        <w:t xml:space="preserve">potential </w:t>
      </w:r>
      <w:r w:rsidRPr="007C05B0">
        <w:rPr>
          <w:rFonts w:asciiTheme="minorHAnsi" w:hAnsiTheme="minorHAnsi" w:cstheme="minorHAnsi"/>
        </w:rPr>
        <w:t>sites for the new capital</w:t>
      </w:r>
      <w:r>
        <w:rPr>
          <w:rFonts w:asciiTheme="minorHAnsi" w:hAnsiTheme="minorHAnsi" w:cstheme="minorHAnsi"/>
        </w:rPr>
        <w:t xml:space="preserve">… </w:t>
      </w:r>
      <w:r w:rsidRPr="007C05B0">
        <w:rPr>
          <w:rFonts w:asciiTheme="minorHAnsi" w:hAnsiTheme="minorHAnsi" w:cstheme="minorHAnsi"/>
        </w:rPr>
        <w:t>obviously we didn't go with any of them.</w:t>
      </w:r>
      <w:r>
        <w:rPr>
          <w:rFonts w:asciiTheme="minorHAnsi" w:hAnsiTheme="minorHAnsi" w:cstheme="minorHAnsi"/>
        </w:rPr>
        <w:t xml:space="preserve"> </w:t>
      </w:r>
      <w:r w:rsidRPr="007C05B0">
        <w:rPr>
          <w:rFonts w:asciiTheme="minorHAnsi" w:hAnsiTheme="minorHAnsi" w:cstheme="minorHAnsi"/>
        </w:rPr>
        <w:t xml:space="preserve">But, </w:t>
      </w:r>
      <w:r>
        <w:rPr>
          <w:rFonts w:asciiTheme="minorHAnsi" w:hAnsiTheme="minorHAnsi" w:cstheme="minorHAnsi"/>
        </w:rPr>
        <w:t>in</w:t>
      </w:r>
      <w:r w:rsidRPr="007C05B0">
        <w:rPr>
          <w:rFonts w:asciiTheme="minorHAnsi" w:hAnsiTheme="minorHAnsi" w:cstheme="minorHAnsi"/>
        </w:rPr>
        <w:t xml:space="preserve"> the years</w:t>
      </w:r>
      <w:r>
        <w:rPr>
          <w:rFonts w:asciiTheme="minorHAnsi" w:hAnsiTheme="minorHAnsi" w:cstheme="minorHAnsi"/>
        </w:rPr>
        <w:t xml:space="preserve"> since,</w:t>
      </w:r>
      <w:r w:rsidRPr="007C05B0">
        <w:rPr>
          <w:rFonts w:asciiTheme="minorHAnsi" w:hAnsiTheme="minorHAnsi" w:cstheme="minorHAnsi"/>
        </w:rPr>
        <w:t xml:space="preserve"> </w:t>
      </w:r>
      <w:r>
        <w:rPr>
          <w:rFonts w:asciiTheme="minorHAnsi" w:hAnsiTheme="minorHAnsi" w:cstheme="minorHAnsi"/>
        </w:rPr>
        <w:t>r</w:t>
      </w:r>
      <w:r w:rsidRPr="007C05B0">
        <w:rPr>
          <w:rFonts w:asciiTheme="minorHAnsi" w:hAnsiTheme="minorHAnsi" w:cstheme="minorHAnsi"/>
        </w:rPr>
        <w:t xml:space="preserve">oyal </w:t>
      </w:r>
      <w:r>
        <w:rPr>
          <w:rFonts w:asciiTheme="minorHAnsi" w:hAnsiTheme="minorHAnsi" w:cstheme="minorHAnsi"/>
        </w:rPr>
        <w:t>c</w:t>
      </w:r>
      <w:r w:rsidRPr="007C05B0">
        <w:rPr>
          <w:rFonts w:asciiTheme="minorHAnsi" w:hAnsiTheme="minorHAnsi" w:cstheme="minorHAnsi"/>
        </w:rPr>
        <w:t>ommissions have helped Australian state and federal governments make some of their biggest decisions and tackle some of their most serious issues. From the introduction of television to the impacts of nuclear testing.</w:t>
      </w:r>
    </w:p>
    <w:p w14:paraId="5BB2E24E" w14:textId="77777777" w:rsidR="00366216" w:rsidRDefault="00366216" w:rsidP="00366216">
      <w:pPr>
        <w:autoSpaceDE w:val="0"/>
        <w:autoSpaceDN w:val="0"/>
        <w:adjustRightInd w:val="0"/>
        <w:spacing w:after="0" w:line="240" w:lineRule="auto"/>
        <w:rPr>
          <w:rFonts w:asciiTheme="minorHAnsi" w:hAnsiTheme="minorHAnsi" w:cstheme="minorHAnsi"/>
        </w:rPr>
      </w:pPr>
      <w:r w:rsidRPr="007C05B0">
        <w:rPr>
          <w:rFonts w:asciiTheme="minorHAnsi" w:hAnsiTheme="minorHAnsi" w:cstheme="minorHAnsi"/>
        </w:rPr>
        <w:lastRenderedPageBreak/>
        <w:br/>
        <w:t xml:space="preserve">Royal commissions work a little bit like a court. The person in charge is a commissioner, they’re either a legal expert or judge, </w:t>
      </w:r>
      <w:r>
        <w:rPr>
          <w:rFonts w:asciiTheme="minorHAnsi" w:hAnsiTheme="minorHAnsi" w:cstheme="minorHAnsi"/>
        </w:rPr>
        <w:t xml:space="preserve">and they’re </w:t>
      </w:r>
      <w:r w:rsidRPr="007C05B0">
        <w:rPr>
          <w:rFonts w:asciiTheme="minorHAnsi" w:hAnsiTheme="minorHAnsi" w:cstheme="minorHAnsi"/>
        </w:rPr>
        <w:t>chosen by the govern-general who represents the crown that's where the '</w:t>
      </w:r>
      <w:r>
        <w:rPr>
          <w:rFonts w:asciiTheme="minorHAnsi" w:hAnsiTheme="minorHAnsi" w:cstheme="minorHAnsi"/>
        </w:rPr>
        <w:t>royal</w:t>
      </w:r>
      <w:r w:rsidRPr="007C05B0">
        <w:rPr>
          <w:rFonts w:asciiTheme="minorHAnsi" w:hAnsiTheme="minorHAnsi" w:cstheme="minorHAnsi"/>
        </w:rPr>
        <w:t>' bit comes in. But they are independent. So, no member of the government or the police are involved.</w:t>
      </w:r>
    </w:p>
    <w:p w14:paraId="78A09F3A" w14:textId="77777777" w:rsidR="00366216" w:rsidRDefault="00366216" w:rsidP="00366216">
      <w:pPr>
        <w:autoSpaceDE w:val="0"/>
        <w:autoSpaceDN w:val="0"/>
        <w:adjustRightInd w:val="0"/>
        <w:spacing w:after="0" w:line="240" w:lineRule="auto"/>
        <w:rPr>
          <w:rFonts w:asciiTheme="minorHAnsi" w:hAnsiTheme="minorHAnsi" w:cstheme="minorHAnsi"/>
        </w:rPr>
      </w:pPr>
    </w:p>
    <w:p w14:paraId="45096C8E" w14:textId="77777777" w:rsidR="00366216" w:rsidRDefault="00366216" w:rsidP="00366216">
      <w:pPr>
        <w:autoSpaceDE w:val="0"/>
        <w:autoSpaceDN w:val="0"/>
        <w:adjustRightInd w:val="0"/>
        <w:spacing w:after="0" w:line="240" w:lineRule="auto"/>
        <w:rPr>
          <w:rFonts w:asciiTheme="minorHAnsi" w:hAnsiTheme="minorHAnsi" w:cstheme="minorHAnsi"/>
        </w:rPr>
      </w:pPr>
      <w:r>
        <w:rPr>
          <w:rFonts w:asciiTheme="minorHAnsi" w:hAnsiTheme="minorHAnsi" w:cstheme="minorHAnsi"/>
        </w:rPr>
        <w:t>VOICE OVER: The meeting began in a state of mild confusion.</w:t>
      </w:r>
    </w:p>
    <w:p w14:paraId="1596606D" w14:textId="77777777" w:rsidR="00366216" w:rsidRDefault="00366216" w:rsidP="00366216">
      <w:pPr>
        <w:autoSpaceDE w:val="0"/>
        <w:autoSpaceDN w:val="0"/>
        <w:adjustRightInd w:val="0"/>
        <w:spacing w:after="0" w:line="240" w:lineRule="auto"/>
        <w:rPr>
          <w:rFonts w:asciiTheme="minorHAnsi" w:hAnsiTheme="minorHAnsi" w:cstheme="minorHAnsi"/>
        </w:rPr>
      </w:pPr>
    </w:p>
    <w:p w14:paraId="44FDEB19" w14:textId="77777777" w:rsidR="00366216" w:rsidRDefault="00366216" w:rsidP="00366216">
      <w:pPr>
        <w:autoSpaceDE w:val="0"/>
        <w:autoSpaceDN w:val="0"/>
        <w:adjustRightInd w:val="0"/>
        <w:spacing w:after="0" w:line="240" w:lineRule="auto"/>
        <w:rPr>
          <w:rFonts w:asciiTheme="minorHAnsi" w:hAnsiTheme="minorHAnsi" w:cstheme="minorHAnsi"/>
        </w:rPr>
      </w:pPr>
      <w:r w:rsidRPr="007C05B0">
        <w:rPr>
          <w:rFonts w:asciiTheme="minorHAnsi" w:hAnsiTheme="minorHAnsi" w:cstheme="minorHAnsi"/>
        </w:rPr>
        <w:t>Just like a court, they can force people to hand over documents or give witness testimony.</w:t>
      </w:r>
    </w:p>
    <w:p w14:paraId="5C30EC15" w14:textId="77777777" w:rsidR="00366216" w:rsidRDefault="00366216" w:rsidP="00366216">
      <w:pPr>
        <w:autoSpaceDE w:val="0"/>
        <w:autoSpaceDN w:val="0"/>
        <w:adjustRightInd w:val="0"/>
        <w:spacing w:after="0" w:line="240" w:lineRule="auto"/>
        <w:rPr>
          <w:rFonts w:asciiTheme="minorHAnsi" w:hAnsiTheme="minorHAnsi" w:cstheme="minorHAnsi"/>
        </w:rPr>
      </w:pPr>
    </w:p>
    <w:p w14:paraId="5BDDBED7" w14:textId="77777777" w:rsidR="00366216" w:rsidRDefault="00366216" w:rsidP="00366216">
      <w:pPr>
        <w:autoSpaceDE w:val="0"/>
        <w:autoSpaceDN w:val="0"/>
        <w:adjustRightInd w:val="0"/>
        <w:spacing w:after="0" w:line="240" w:lineRule="auto"/>
        <w:rPr>
          <w:rFonts w:asciiTheme="minorHAnsi" w:hAnsiTheme="minorHAnsi" w:cstheme="minorHAnsi"/>
        </w:rPr>
      </w:pPr>
      <w:r w:rsidRPr="00FA4DCA">
        <w:rPr>
          <w:rFonts w:asciiTheme="minorHAnsi" w:hAnsiTheme="minorHAnsi" w:cstheme="minorHAnsi"/>
        </w:rPr>
        <w:t>COURT OFFICIAL</w:t>
      </w:r>
      <w:r>
        <w:rPr>
          <w:rFonts w:asciiTheme="minorHAnsi" w:hAnsiTheme="minorHAnsi" w:cstheme="minorHAnsi"/>
        </w:rPr>
        <w:t>: Before this commission shall be the truth, the whole truth and nothing but the truth.</w:t>
      </w:r>
    </w:p>
    <w:p w14:paraId="64EF1672" w14:textId="77777777" w:rsidR="00366216" w:rsidRDefault="00366216" w:rsidP="00366216">
      <w:pPr>
        <w:autoSpaceDE w:val="0"/>
        <w:autoSpaceDN w:val="0"/>
        <w:adjustRightInd w:val="0"/>
        <w:spacing w:after="0" w:line="240" w:lineRule="auto"/>
        <w:rPr>
          <w:rFonts w:asciiTheme="minorHAnsi" w:hAnsiTheme="minorHAnsi" w:cstheme="minorHAnsi"/>
        </w:rPr>
      </w:pPr>
    </w:p>
    <w:p w14:paraId="433CF32C" w14:textId="77777777" w:rsidR="00366216" w:rsidRDefault="00366216" w:rsidP="00366216">
      <w:pPr>
        <w:autoSpaceDE w:val="0"/>
        <w:autoSpaceDN w:val="0"/>
        <w:adjustRightInd w:val="0"/>
        <w:spacing w:after="0" w:line="240" w:lineRule="auto"/>
        <w:rPr>
          <w:rFonts w:asciiTheme="minorHAnsi" w:hAnsiTheme="minorHAnsi" w:cstheme="minorHAnsi"/>
        </w:rPr>
      </w:pPr>
      <w:r w:rsidRPr="007C05B0">
        <w:rPr>
          <w:rFonts w:asciiTheme="minorHAnsi" w:hAnsiTheme="minorHAnsi" w:cstheme="minorHAnsi"/>
        </w:rPr>
        <w:t>Which they use to work out their final recommendations.</w:t>
      </w:r>
      <w:r>
        <w:rPr>
          <w:rFonts w:asciiTheme="minorHAnsi" w:hAnsiTheme="minorHAnsi" w:cstheme="minorHAnsi"/>
        </w:rPr>
        <w:t xml:space="preserve"> </w:t>
      </w:r>
    </w:p>
    <w:p w14:paraId="1449BE12" w14:textId="77777777" w:rsidR="00366216" w:rsidRDefault="00366216" w:rsidP="00366216">
      <w:pPr>
        <w:autoSpaceDE w:val="0"/>
        <w:autoSpaceDN w:val="0"/>
        <w:adjustRightInd w:val="0"/>
        <w:spacing w:after="0" w:line="240" w:lineRule="auto"/>
        <w:rPr>
          <w:rFonts w:asciiTheme="minorHAnsi" w:hAnsiTheme="minorHAnsi" w:cstheme="minorHAnsi"/>
        </w:rPr>
      </w:pPr>
    </w:p>
    <w:p w14:paraId="6C0D7F45" w14:textId="77777777" w:rsidR="00366216" w:rsidRDefault="00366216" w:rsidP="00366216">
      <w:pPr>
        <w:autoSpaceDE w:val="0"/>
        <w:autoSpaceDN w:val="0"/>
        <w:adjustRightInd w:val="0"/>
        <w:spacing w:after="0" w:line="240" w:lineRule="auto"/>
        <w:rPr>
          <w:rFonts w:asciiTheme="minorHAnsi" w:hAnsiTheme="minorHAnsi" w:cstheme="minorHAnsi"/>
        </w:rPr>
      </w:pPr>
      <w:r w:rsidRPr="007C05B0">
        <w:rPr>
          <w:rFonts w:asciiTheme="minorHAnsi" w:hAnsiTheme="minorHAnsi" w:cstheme="minorHAnsi"/>
        </w:rPr>
        <w:t xml:space="preserve">Unlike a court, they can't </w:t>
      </w:r>
      <w:proofErr w:type="gramStart"/>
      <w:r w:rsidRPr="007C05B0">
        <w:rPr>
          <w:rFonts w:asciiTheme="minorHAnsi" w:hAnsiTheme="minorHAnsi" w:cstheme="minorHAnsi"/>
        </w:rPr>
        <w:t>actually punish</w:t>
      </w:r>
      <w:proofErr w:type="gramEnd"/>
      <w:r w:rsidRPr="007C05B0">
        <w:rPr>
          <w:rFonts w:asciiTheme="minorHAnsi" w:hAnsiTheme="minorHAnsi" w:cstheme="minorHAnsi"/>
        </w:rPr>
        <w:t xml:space="preserve"> anyone or force the government to adopt </w:t>
      </w:r>
      <w:r>
        <w:rPr>
          <w:rFonts w:asciiTheme="minorHAnsi" w:hAnsiTheme="minorHAnsi" w:cstheme="minorHAnsi"/>
        </w:rPr>
        <w:t xml:space="preserve">any of </w:t>
      </w:r>
      <w:r w:rsidRPr="007C05B0">
        <w:rPr>
          <w:rFonts w:asciiTheme="minorHAnsi" w:hAnsiTheme="minorHAnsi" w:cstheme="minorHAnsi"/>
        </w:rPr>
        <w:t>their recommendations</w:t>
      </w:r>
      <w:r>
        <w:rPr>
          <w:rFonts w:asciiTheme="minorHAnsi" w:hAnsiTheme="minorHAnsi" w:cstheme="minorHAnsi"/>
        </w:rPr>
        <w:t xml:space="preserve">. </w:t>
      </w:r>
      <w:r w:rsidRPr="007C05B0">
        <w:rPr>
          <w:rFonts w:asciiTheme="minorHAnsi" w:hAnsiTheme="minorHAnsi" w:cstheme="minorHAnsi"/>
        </w:rPr>
        <w:t>But because it</w:t>
      </w:r>
      <w:r>
        <w:rPr>
          <w:rFonts w:asciiTheme="minorHAnsi" w:hAnsiTheme="minorHAnsi" w:cstheme="minorHAnsi"/>
        </w:rPr>
        <w:t>’</w:t>
      </w:r>
      <w:r w:rsidRPr="007C05B0">
        <w:rPr>
          <w:rFonts w:asciiTheme="minorHAnsi" w:hAnsiTheme="minorHAnsi" w:cstheme="minorHAnsi"/>
        </w:rPr>
        <w:t xml:space="preserve">s public there is often a lot of pressure on leaders to make changes. Royal Commissions are expensive; they can cost millions of dollars and take several years. Which </w:t>
      </w:r>
      <w:r>
        <w:rPr>
          <w:rFonts w:asciiTheme="minorHAnsi" w:hAnsiTheme="minorHAnsi" w:cstheme="minorHAnsi"/>
        </w:rPr>
        <w:t xml:space="preserve">is </w:t>
      </w:r>
      <w:r w:rsidRPr="007C05B0">
        <w:rPr>
          <w:rFonts w:asciiTheme="minorHAnsi" w:hAnsiTheme="minorHAnsi" w:cstheme="minorHAnsi"/>
        </w:rPr>
        <w:t xml:space="preserve">one of the reasons why they don't happen very often and why they are big news when they do. </w:t>
      </w:r>
      <w:r w:rsidRPr="007C05B0">
        <w:rPr>
          <w:rFonts w:asciiTheme="minorHAnsi" w:hAnsiTheme="minorHAnsi" w:cstheme="minorHAnsi"/>
        </w:rPr>
        <w:br/>
      </w:r>
      <w:r w:rsidRPr="007C05B0">
        <w:rPr>
          <w:rFonts w:asciiTheme="minorHAnsi" w:hAnsiTheme="minorHAnsi" w:cstheme="minorHAnsi"/>
        </w:rPr>
        <w:br/>
        <w:t xml:space="preserve">ANTHONY ALBANESE, PRIME MINISTER: Today I announce, that a </w:t>
      </w:r>
      <w:r>
        <w:rPr>
          <w:rFonts w:asciiTheme="minorHAnsi" w:hAnsiTheme="minorHAnsi" w:cstheme="minorHAnsi"/>
        </w:rPr>
        <w:t>r</w:t>
      </w:r>
      <w:r w:rsidRPr="007C05B0">
        <w:rPr>
          <w:rFonts w:asciiTheme="minorHAnsi" w:hAnsiTheme="minorHAnsi" w:cstheme="minorHAnsi"/>
        </w:rPr>
        <w:t xml:space="preserve">oyal </w:t>
      </w:r>
      <w:r>
        <w:rPr>
          <w:rFonts w:asciiTheme="minorHAnsi" w:hAnsiTheme="minorHAnsi" w:cstheme="minorHAnsi"/>
        </w:rPr>
        <w:t>c</w:t>
      </w:r>
      <w:r w:rsidRPr="007C05B0">
        <w:rPr>
          <w:rFonts w:asciiTheme="minorHAnsi" w:hAnsiTheme="minorHAnsi" w:cstheme="minorHAnsi"/>
        </w:rPr>
        <w:t>ommission into antisemitism and social cohesion be established.</w:t>
      </w:r>
      <w:r w:rsidRPr="007C05B0">
        <w:rPr>
          <w:rFonts w:asciiTheme="minorHAnsi" w:hAnsiTheme="minorHAnsi" w:cstheme="minorHAnsi"/>
        </w:rPr>
        <w:br/>
      </w:r>
      <w:r w:rsidRPr="007C05B0">
        <w:rPr>
          <w:rFonts w:asciiTheme="minorHAnsi" w:hAnsiTheme="minorHAnsi" w:cstheme="minorHAnsi"/>
        </w:rPr>
        <w:br/>
        <w:t xml:space="preserve">Right now there is a </w:t>
      </w:r>
      <w:r>
        <w:rPr>
          <w:rFonts w:asciiTheme="minorHAnsi" w:hAnsiTheme="minorHAnsi" w:cstheme="minorHAnsi"/>
        </w:rPr>
        <w:t>r</w:t>
      </w:r>
      <w:r w:rsidRPr="007C05B0">
        <w:rPr>
          <w:rFonts w:asciiTheme="minorHAnsi" w:hAnsiTheme="minorHAnsi" w:cstheme="minorHAnsi"/>
        </w:rPr>
        <w:t xml:space="preserve">oyal </w:t>
      </w:r>
      <w:r>
        <w:rPr>
          <w:rFonts w:asciiTheme="minorHAnsi" w:hAnsiTheme="minorHAnsi" w:cstheme="minorHAnsi"/>
        </w:rPr>
        <w:t>c</w:t>
      </w:r>
      <w:r w:rsidRPr="007C05B0">
        <w:rPr>
          <w:rFonts w:asciiTheme="minorHAnsi" w:hAnsiTheme="minorHAnsi" w:cstheme="minorHAnsi"/>
        </w:rPr>
        <w:t>ommission going on which is looking into the way Jewish people are treated in Australia, the causes of hatred towards religious groups and what may have led to the terror attack which killed 15 people last December at a Hanukkah even</w:t>
      </w:r>
      <w:r>
        <w:rPr>
          <w:rFonts w:asciiTheme="minorHAnsi" w:hAnsiTheme="minorHAnsi" w:cstheme="minorHAnsi"/>
        </w:rPr>
        <w:t>t</w:t>
      </w:r>
      <w:r w:rsidRPr="007C05B0">
        <w:rPr>
          <w:rFonts w:asciiTheme="minorHAnsi" w:hAnsiTheme="minorHAnsi" w:cstheme="minorHAnsi"/>
        </w:rPr>
        <w:t>. Some people, including the families of victims said the government didn't do enough to prevent the attack</w:t>
      </w:r>
      <w:r>
        <w:rPr>
          <w:rFonts w:asciiTheme="minorHAnsi" w:hAnsiTheme="minorHAnsi" w:cstheme="minorHAnsi"/>
        </w:rPr>
        <w:t xml:space="preserve">. </w:t>
      </w:r>
      <w:r w:rsidRPr="007C05B0">
        <w:rPr>
          <w:rFonts w:asciiTheme="minorHAnsi" w:hAnsiTheme="minorHAnsi" w:cstheme="minorHAnsi"/>
        </w:rPr>
        <w:t>They pointed to a rise in attacks on Jewish people and institutions.</w:t>
      </w:r>
      <w:r w:rsidRPr="007C05B0">
        <w:rPr>
          <w:rFonts w:asciiTheme="minorHAnsi" w:hAnsiTheme="minorHAnsi" w:cstheme="minorHAnsi"/>
        </w:rPr>
        <w:br/>
      </w:r>
    </w:p>
    <w:p w14:paraId="5CD865E3" w14:textId="77777777" w:rsidR="00366216" w:rsidRDefault="00366216" w:rsidP="00366216">
      <w:pPr>
        <w:autoSpaceDE w:val="0"/>
        <w:autoSpaceDN w:val="0"/>
        <w:adjustRightInd w:val="0"/>
        <w:spacing w:after="0" w:line="240" w:lineRule="auto"/>
        <w:rPr>
          <w:rFonts w:asciiTheme="minorHAnsi" w:hAnsiTheme="minorHAnsi" w:cstheme="minorHAnsi"/>
        </w:rPr>
      </w:pPr>
      <w:r>
        <w:rPr>
          <w:rFonts w:asciiTheme="minorHAnsi" w:hAnsiTheme="minorHAnsi" w:cstheme="minorHAnsi"/>
        </w:rPr>
        <w:t>NEWSERADER: The owners of a Jewish restaurant firebombed allegedly ordered by Iran spoke of their horror.</w:t>
      </w:r>
    </w:p>
    <w:p w14:paraId="74C99DFD" w14:textId="77777777" w:rsidR="00366216" w:rsidRPr="007C05B0" w:rsidRDefault="00366216" w:rsidP="00366216">
      <w:pPr>
        <w:autoSpaceDE w:val="0"/>
        <w:autoSpaceDN w:val="0"/>
        <w:adjustRightInd w:val="0"/>
        <w:spacing w:after="0" w:line="240" w:lineRule="auto"/>
        <w:rPr>
          <w:rFonts w:asciiTheme="minorHAnsi" w:hAnsiTheme="minorHAnsi" w:cstheme="minorHAnsi"/>
        </w:rPr>
      </w:pPr>
      <w:r w:rsidRPr="007C05B0">
        <w:rPr>
          <w:rFonts w:asciiTheme="minorHAnsi" w:hAnsiTheme="minorHAnsi" w:cstheme="minorHAnsi"/>
        </w:rPr>
        <w:br/>
        <w:t>DINA</w:t>
      </w:r>
      <w:r w:rsidRPr="007C05B0">
        <w:rPr>
          <w:rFonts w:asciiTheme="minorHAnsi" w:hAnsiTheme="minorHAnsi" w:cstheme="minorHAnsi"/>
          <w:lang w:val="en-US"/>
        </w:rPr>
        <w:t>: My children go to school in concrete bollards</w:t>
      </w:r>
      <w:r w:rsidRPr="007C05B0">
        <w:rPr>
          <w:rFonts w:asciiTheme="minorHAnsi" w:hAnsiTheme="minorHAnsi" w:cstheme="minorHAnsi"/>
        </w:rPr>
        <w:t xml:space="preserve">, </w:t>
      </w:r>
      <w:r>
        <w:rPr>
          <w:rFonts w:asciiTheme="minorHAnsi" w:hAnsiTheme="minorHAnsi" w:cstheme="minorHAnsi"/>
        </w:rPr>
        <w:t>h</w:t>
      </w:r>
      <w:proofErr w:type="spellStart"/>
      <w:r w:rsidRPr="007C05B0">
        <w:rPr>
          <w:rFonts w:asciiTheme="minorHAnsi" w:hAnsiTheme="minorHAnsi" w:cstheme="minorHAnsi"/>
          <w:lang w:val="en-US"/>
        </w:rPr>
        <w:t>igh</w:t>
      </w:r>
      <w:proofErr w:type="spellEnd"/>
      <w:r w:rsidRPr="007C05B0">
        <w:rPr>
          <w:rFonts w:asciiTheme="minorHAnsi" w:hAnsiTheme="minorHAnsi" w:cstheme="minorHAnsi"/>
          <w:lang w:val="en-US"/>
        </w:rPr>
        <w:t xml:space="preserve"> security fences, security guards, </w:t>
      </w:r>
      <w:proofErr w:type="spellStart"/>
      <w:r w:rsidRPr="007C05B0">
        <w:rPr>
          <w:rFonts w:asciiTheme="minorHAnsi" w:hAnsiTheme="minorHAnsi" w:cstheme="minorHAnsi"/>
          <w:lang w:val="en-US"/>
        </w:rPr>
        <w:t>volunt</w:t>
      </w:r>
      <w:r w:rsidRPr="007C05B0">
        <w:rPr>
          <w:rFonts w:asciiTheme="minorHAnsi" w:hAnsiTheme="minorHAnsi" w:cstheme="minorHAnsi"/>
        </w:rPr>
        <w:t>eer</w:t>
      </w:r>
      <w:proofErr w:type="spellEnd"/>
      <w:r w:rsidRPr="007C05B0">
        <w:rPr>
          <w:rFonts w:asciiTheme="minorHAnsi" w:hAnsiTheme="minorHAnsi" w:cstheme="minorHAnsi"/>
          <w:lang w:val="en-US"/>
        </w:rPr>
        <w:t xml:space="preserve"> security guards and often police</w:t>
      </w:r>
      <w:r w:rsidRPr="007C05B0">
        <w:rPr>
          <w:rFonts w:asciiTheme="minorHAnsi" w:hAnsiTheme="minorHAnsi" w:cstheme="minorHAnsi"/>
        </w:rPr>
        <w:t>.</w:t>
      </w:r>
      <w:r w:rsidRPr="007C05B0">
        <w:rPr>
          <w:rFonts w:asciiTheme="minorHAnsi" w:hAnsiTheme="minorHAnsi" w:cstheme="minorHAnsi"/>
        </w:rPr>
        <w:br/>
      </w:r>
      <w:r w:rsidRPr="007C05B0">
        <w:rPr>
          <w:rFonts w:asciiTheme="minorHAnsi" w:hAnsiTheme="minorHAnsi" w:cstheme="minorHAnsi"/>
        </w:rPr>
        <w:br/>
        <w:t>Last week we heard from the first Jewish Australians to give testimony to the commission.</w:t>
      </w:r>
      <w:r>
        <w:rPr>
          <w:rFonts w:asciiTheme="minorHAnsi" w:hAnsiTheme="minorHAnsi" w:cstheme="minorHAnsi"/>
        </w:rPr>
        <w:t xml:space="preserve"> </w:t>
      </w:r>
      <w:r w:rsidRPr="007C05B0">
        <w:rPr>
          <w:rFonts w:asciiTheme="minorHAnsi" w:hAnsiTheme="minorHAnsi" w:cstheme="minorHAnsi"/>
        </w:rPr>
        <w:t>They said they</w:t>
      </w:r>
      <w:r>
        <w:rPr>
          <w:rFonts w:asciiTheme="minorHAnsi" w:hAnsiTheme="minorHAnsi" w:cstheme="minorHAnsi"/>
        </w:rPr>
        <w:t>’</w:t>
      </w:r>
      <w:r w:rsidRPr="007C05B0">
        <w:rPr>
          <w:rFonts w:asciiTheme="minorHAnsi" w:hAnsiTheme="minorHAnsi" w:cstheme="minorHAnsi"/>
        </w:rPr>
        <w:t xml:space="preserve">d been targeted because of their identity. </w:t>
      </w:r>
      <w:r w:rsidRPr="007C05B0">
        <w:rPr>
          <w:rFonts w:asciiTheme="minorHAnsi" w:hAnsiTheme="minorHAnsi" w:cstheme="minorHAnsi"/>
        </w:rPr>
        <w:br/>
      </w:r>
      <w:r w:rsidRPr="007C05B0">
        <w:rPr>
          <w:rFonts w:asciiTheme="minorHAnsi" w:hAnsiTheme="minorHAnsi" w:cstheme="minorHAnsi"/>
        </w:rPr>
        <w:br/>
        <w:t>SHEINA GUTNICK:</w:t>
      </w:r>
      <w:r>
        <w:rPr>
          <w:rFonts w:asciiTheme="minorHAnsi" w:hAnsiTheme="minorHAnsi" w:cstheme="minorHAnsi"/>
        </w:rPr>
        <w:t xml:space="preserve"> </w:t>
      </w:r>
      <w:r w:rsidRPr="007C05B0">
        <w:rPr>
          <w:rFonts w:asciiTheme="minorHAnsi" w:hAnsiTheme="minorHAnsi" w:cstheme="minorHAnsi"/>
        </w:rPr>
        <w:t>I felt shocked, exposed and unsafe</w:t>
      </w:r>
      <w:r>
        <w:rPr>
          <w:rFonts w:asciiTheme="minorHAnsi" w:hAnsiTheme="minorHAnsi" w:cstheme="minorHAnsi"/>
        </w:rPr>
        <w:t xml:space="preserve">. </w:t>
      </w:r>
      <w:r w:rsidRPr="007C05B0">
        <w:rPr>
          <w:rFonts w:asciiTheme="minorHAnsi" w:hAnsiTheme="minorHAnsi" w:cstheme="minorHAnsi"/>
        </w:rPr>
        <w:br/>
      </w:r>
      <w:r w:rsidRPr="007C05B0">
        <w:rPr>
          <w:rFonts w:asciiTheme="minorHAnsi" w:hAnsiTheme="minorHAnsi" w:cstheme="minorHAnsi"/>
        </w:rPr>
        <w:br/>
        <w:t xml:space="preserve">Some kids took the stand to describe how they have been bullied, sometimes with hate speech and symbols involving Nazis and the </w:t>
      </w:r>
      <w:r>
        <w:rPr>
          <w:rFonts w:asciiTheme="minorHAnsi" w:hAnsiTheme="minorHAnsi" w:cstheme="minorHAnsi"/>
        </w:rPr>
        <w:t>H</w:t>
      </w:r>
      <w:r w:rsidRPr="007C05B0">
        <w:rPr>
          <w:rFonts w:asciiTheme="minorHAnsi" w:hAnsiTheme="minorHAnsi" w:cstheme="minorHAnsi"/>
        </w:rPr>
        <w:t>olocaust.</w:t>
      </w:r>
      <w:r w:rsidRPr="007C05B0">
        <w:rPr>
          <w:rFonts w:asciiTheme="minorHAnsi" w:hAnsiTheme="minorHAnsi" w:cstheme="minorHAnsi"/>
        </w:rPr>
        <w:br/>
      </w:r>
      <w:r w:rsidRPr="007C05B0">
        <w:rPr>
          <w:rFonts w:asciiTheme="minorHAnsi" w:hAnsiTheme="minorHAnsi" w:cstheme="minorHAnsi"/>
        </w:rPr>
        <w:br/>
        <w:t>WITNESS AAF: On basically every tree</w:t>
      </w:r>
      <w:r>
        <w:rPr>
          <w:rFonts w:asciiTheme="minorHAnsi" w:hAnsiTheme="minorHAnsi" w:cstheme="minorHAnsi"/>
        </w:rPr>
        <w:t xml:space="preserve"> you could see</w:t>
      </w:r>
      <w:r w:rsidRPr="007C05B0">
        <w:rPr>
          <w:rFonts w:asciiTheme="minorHAnsi" w:hAnsiTheme="minorHAnsi" w:cstheme="minorHAnsi"/>
        </w:rPr>
        <w:t xml:space="preserve">, there were swastikas on them. </w:t>
      </w:r>
      <w:r w:rsidRPr="007C05B0">
        <w:rPr>
          <w:rFonts w:asciiTheme="minorHAnsi" w:hAnsiTheme="minorHAnsi" w:cstheme="minorHAnsi"/>
        </w:rPr>
        <w:br/>
      </w:r>
      <w:r w:rsidRPr="007C05B0">
        <w:rPr>
          <w:rFonts w:asciiTheme="minorHAnsi" w:hAnsiTheme="minorHAnsi" w:cstheme="minorHAnsi"/>
        </w:rPr>
        <w:br/>
        <w:t xml:space="preserve">This </w:t>
      </w:r>
      <w:r>
        <w:rPr>
          <w:rFonts w:asciiTheme="minorHAnsi" w:hAnsiTheme="minorHAnsi" w:cstheme="minorHAnsi"/>
        </w:rPr>
        <w:t>r</w:t>
      </w:r>
      <w:r w:rsidRPr="007C05B0">
        <w:rPr>
          <w:rFonts w:asciiTheme="minorHAnsi" w:hAnsiTheme="minorHAnsi" w:cstheme="minorHAnsi"/>
        </w:rPr>
        <w:t xml:space="preserve">oyal </w:t>
      </w:r>
      <w:r>
        <w:rPr>
          <w:rFonts w:asciiTheme="minorHAnsi" w:hAnsiTheme="minorHAnsi" w:cstheme="minorHAnsi"/>
        </w:rPr>
        <w:t>c</w:t>
      </w:r>
      <w:r w:rsidRPr="007C05B0">
        <w:rPr>
          <w:rFonts w:asciiTheme="minorHAnsi" w:hAnsiTheme="minorHAnsi" w:cstheme="minorHAnsi"/>
        </w:rPr>
        <w:t xml:space="preserve">ommission is due to wrap up in December, which makes it much shorter than most </w:t>
      </w:r>
      <w:r>
        <w:rPr>
          <w:rFonts w:asciiTheme="minorHAnsi" w:hAnsiTheme="minorHAnsi" w:cstheme="minorHAnsi"/>
        </w:rPr>
        <w:t>r</w:t>
      </w:r>
      <w:r w:rsidRPr="007C05B0">
        <w:rPr>
          <w:rFonts w:asciiTheme="minorHAnsi" w:hAnsiTheme="minorHAnsi" w:cstheme="minorHAnsi"/>
        </w:rPr>
        <w:t xml:space="preserve">oyal </w:t>
      </w:r>
      <w:r>
        <w:rPr>
          <w:rFonts w:asciiTheme="minorHAnsi" w:hAnsiTheme="minorHAnsi" w:cstheme="minorHAnsi"/>
        </w:rPr>
        <w:t>c</w:t>
      </w:r>
      <w:r w:rsidRPr="007C05B0">
        <w:rPr>
          <w:rFonts w:asciiTheme="minorHAnsi" w:hAnsiTheme="minorHAnsi" w:cstheme="minorHAnsi"/>
        </w:rPr>
        <w:t>ommissions.</w:t>
      </w:r>
      <w:r>
        <w:rPr>
          <w:rFonts w:asciiTheme="minorHAnsi" w:hAnsiTheme="minorHAnsi" w:cstheme="minorHAnsi"/>
        </w:rPr>
        <w:t xml:space="preserve"> </w:t>
      </w:r>
      <w:r w:rsidRPr="007C05B0">
        <w:rPr>
          <w:rFonts w:asciiTheme="minorHAnsi" w:hAnsiTheme="minorHAnsi" w:cstheme="minorHAnsi"/>
        </w:rPr>
        <w:t>Some say it's not nearly enough time to unpack such a big issue.</w:t>
      </w:r>
      <w:r>
        <w:rPr>
          <w:rFonts w:asciiTheme="minorHAnsi" w:hAnsiTheme="minorHAnsi" w:cstheme="minorHAnsi"/>
        </w:rPr>
        <w:t xml:space="preserve"> </w:t>
      </w:r>
      <w:r w:rsidRPr="007C05B0">
        <w:rPr>
          <w:rFonts w:asciiTheme="minorHAnsi" w:hAnsiTheme="minorHAnsi" w:cstheme="minorHAnsi"/>
        </w:rPr>
        <w:t xml:space="preserve">While others question </w:t>
      </w:r>
      <w:r>
        <w:rPr>
          <w:rFonts w:asciiTheme="minorHAnsi" w:hAnsiTheme="minorHAnsi" w:cstheme="minorHAnsi"/>
        </w:rPr>
        <w:t xml:space="preserve">whether </w:t>
      </w:r>
      <w:r w:rsidRPr="007C05B0">
        <w:rPr>
          <w:rFonts w:asciiTheme="minorHAnsi" w:hAnsiTheme="minorHAnsi" w:cstheme="minorHAnsi"/>
        </w:rPr>
        <w:t xml:space="preserve">holding a </w:t>
      </w:r>
      <w:r>
        <w:rPr>
          <w:rFonts w:asciiTheme="minorHAnsi" w:hAnsiTheme="minorHAnsi" w:cstheme="minorHAnsi"/>
        </w:rPr>
        <w:t>r</w:t>
      </w:r>
      <w:r w:rsidRPr="007C05B0">
        <w:rPr>
          <w:rFonts w:asciiTheme="minorHAnsi" w:hAnsiTheme="minorHAnsi" w:cstheme="minorHAnsi"/>
        </w:rPr>
        <w:t xml:space="preserve">oyal </w:t>
      </w:r>
      <w:r>
        <w:rPr>
          <w:rFonts w:asciiTheme="minorHAnsi" w:hAnsiTheme="minorHAnsi" w:cstheme="minorHAnsi"/>
        </w:rPr>
        <w:t>c</w:t>
      </w:r>
      <w:r w:rsidRPr="007C05B0">
        <w:rPr>
          <w:rFonts w:asciiTheme="minorHAnsi" w:hAnsiTheme="minorHAnsi" w:cstheme="minorHAnsi"/>
        </w:rPr>
        <w:t>ommission was the right thing to do. But many are hoping</w:t>
      </w:r>
      <w:r>
        <w:rPr>
          <w:rFonts w:asciiTheme="minorHAnsi" w:hAnsiTheme="minorHAnsi" w:cstheme="minorHAnsi"/>
        </w:rPr>
        <w:t xml:space="preserve"> </w:t>
      </w:r>
      <w:r w:rsidRPr="007C05B0">
        <w:rPr>
          <w:rFonts w:asciiTheme="minorHAnsi" w:hAnsiTheme="minorHAnsi" w:cstheme="minorHAnsi"/>
        </w:rPr>
        <w:t>it will lead to changes which will make Australia safer and unite people as we grieve one of our worst moments.</w:t>
      </w:r>
    </w:p>
    <w:p w14:paraId="75BEDBA8" w14:textId="77777777" w:rsidR="00366216" w:rsidRDefault="00366216" w:rsidP="00366216">
      <w:pPr>
        <w:autoSpaceDE w:val="0"/>
        <w:autoSpaceDN w:val="0"/>
        <w:adjustRightInd w:val="0"/>
        <w:spacing w:after="0" w:line="240" w:lineRule="auto"/>
        <w:rPr>
          <w:rFonts w:asciiTheme="minorHAnsi" w:eastAsia="Times New Roman" w:hAnsiTheme="minorHAnsi" w:cstheme="minorHAnsi"/>
          <w:bCs/>
          <w:lang w:eastAsia="x-none"/>
        </w:rPr>
      </w:pPr>
    </w:p>
    <w:p w14:paraId="35FDB9B0" w14:textId="77777777" w:rsidR="00366216" w:rsidRDefault="00366216" w:rsidP="00366216">
      <w:pPr>
        <w:autoSpaceDE w:val="0"/>
        <w:autoSpaceDN w:val="0"/>
        <w:adjustRightInd w:val="0"/>
        <w:spacing w:after="0" w:line="240" w:lineRule="auto"/>
        <w:rPr>
          <w:rFonts w:asciiTheme="minorHAnsi" w:eastAsia="Times New Roman" w:hAnsiTheme="minorHAnsi" w:cstheme="minorHAnsi"/>
          <w:b/>
          <w:color w:val="00B0F0"/>
          <w:sz w:val="36"/>
          <w:szCs w:val="36"/>
          <w:lang w:eastAsia="x-none"/>
        </w:rPr>
      </w:pPr>
      <w:r>
        <w:rPr>
          <w:rFonts w:asciiTheme="minorHAnsi" w:eastAsia="Times New Roman" w:hAnsiTheme="minorHAnsi" w:cstheme="minorHAnsi"/>
          <w:b/>
          <w:color w:val="00B0F0"/>
          <w:sz w:val="36"/>
          <w:szCs w:val="36"/>
          <w:lang w:eastAsia="x-none"/>
        </w:rPr>
        <w:t>Quiz</w:t>
      </w:r>
    </w:p>
    <w:p w14:paraId="61C95FF0" w14:textId="77777777" w:rsidR="00366216" w:rsidRDefault="00366216" w:rsidP="00366216">
      <w:pPr>
        <w:spacing w:after="0" w:line="240" w:lineRule="auto"/>
        <w:rPr>
          <w:rFonts w:asciiTheme="minorHAnsi" w:eastAsia="Times New Roman" w:hAnsiTheme="minorHAnsi" w:cstheme="minorHAnsi"/>
          <w:bCs/>
          <w:lang w:val="en-US" w:eastAsia="x-none"/>
        </w:rPr>
      </w:pPr>
    </w:p>
    <w:p w14:paraId="05727393" w14:textId="77777777" w:rsidR="00366216" w:rsidRDefault="00366216" w:rsidP="00366216">
      <w:pPr>
        <w:spacing w:after="0" w:line="240" w:lineRule="auto"/>
        <w:rPr>
          <w:rFonts w:asciiTheme="minorHAnsi" w:eastAsia="Times New Roman" w:hAnsiTheme="minorHAnsi" w:cstheme="minorHAnsi"/>
          <w:bCs/>
          <w:lang w:eastAsia="x-none"/>
        </w:rPr>
      </w:pPr>
      <w:r w:rsidRPr="00231A0C">
        <w:rPr>
          <w:rFonts w:asciiTheme="minorHAnsi" w:eastAsia="Times New Roman" w:hAnsiTheme="minorHAnsi" w:cstheme="minorHAnsi"/>
          <w:bCs/>
          <w:lang w:val="en-US" w:eastAsia="x-none"/>
        </w:rPr>
        <w:t xml:space="preserve">Australia established a </w:t>
      </w:r>
      <w:r>
        <w:rPr>
          <w:rFonts w:asciiTheme="minorHAnsi" w:eastAsia="Times New Roman" w:hAnsiTheme="minorHAnsi" w:cstheme="minorHAnsi"/>
          <w:bCs/>
          <w:lang w:val="en-US" w:eastAsia="x-none"/>
        </w:rPr>
        <w:t>R</w:t>
      </w:r>
      <w:r w:rsidRPr="00231A0C">
        <w:rPr>
          <w:rFonts w:asciiTheme="minorHAnsi" w:eastAsia="Times New Roman" w:hAnsiTheme="minorHAnsi" w:cstheme="minorHAnsi"/>
          <w:bCs/>
          <w:lang w:val="en-US" w:eastAsia="x-none"/>
        </w:rPr>
        <w:t xml:space="preserve">oyal </w:t>
      </w:r>
      <w:r>
        <w:rPr>
          <w:rFonts w:asciiTheme="minorHAnsi" w:eastAsia="Times New Roman" w:hAnsiTheme="minorHAnsi" w:cstheme="minorHAnsi"/>
          <w:bCs/>
          <w:lang w:val="en-US" w:eastAsia="x-none"/>
        </w:rPr>
        <w:t>C</w:t>
      </w:r>
      <w:r w:rsidRPr="00231A0C">
        <w:rPr>
          <w:rFonts w:asciiTheme="minorHAnsi" w:eastAsia="Times New Roman" w:hAnsiTheme="minorHAnsi" w:cstheme="minorHAnsi"/>
          <w:bCs/>
          <w:lang w:val="en-US" w:eastAsia="x-none"/>
        </w:rPr>
        <w:t xml:space="preserve">ommission into television in 1953. When did we </w:t>
      </w:r>
      <w:proofErr w:type="gramStart"/>
      <w:r w:rsidRPr="00231A0C">
        <w:rPr>
          <w:rFonts w:asciiTheme="minorHAnsi" w:eastAsia="Times New Roman" w:hAnsiTheme="minorHAnsi" w:cstheme="minorHAnsi"/>
          <w:bCs/>
          <w:lang w:val="en-US" w:eastAsia="x-none"/>
        </w:rPr>
        <w:t>actually bring</w:t>
      </w:r>
      <w:proofErr w:type="gramEnd"/>
      <w:r w:rsidRPr="00231A0C">
        <w:rPr>
          <w:rFonts w:asciiTheme="minorHAnsi" w:eastAsia="Times New Roman" w:hAnsiTheme="minorHAnsi" w:cstheme="minorHAnsi"/>
          <w:bCs/>
          <w:lang w:val="en-US" w:eastAsia="x-none"/>
        </w:rPr>
        <w:t xml:space="preserve"> in TV?</w:t>
      </w:r>
      <w:r>
        <w:rPr>
          <w:rFonts w:asciiTheme="minorHAnsi" w:eastAsia="Times New Roman" w:hAnsiTheme="minorHAnsi" w:cstheme="minorHAnsi"/>
          <w:bCs/>
          <w:lang w:val="en-US" w:eastAsia="x-none"/>
        </w:rPr>
        <w:t xml:space="preserve"> </w:t>
      </w:r>
      <w:r w:rsidRPr="00231A0C">
        <w:rPr>
          <w:rFonts w:asciiTheme="minorHAnsi" w:eastAsia="Times New Roman" w:hAnsiTheme="minorHAnsi" w:cstheme="minorHAnsi"/>
          <w:bCs/>
          <w:lang w:val="en-US" w:eastAsia="x-none"/>
        </w:rPr>
        <w:t>1956</w:t>
      </w:r>
      <w:r>
        <w:rPr>
          <w:rFonts w:asciiTheme="minorHAnsi" w:eastAsia="Times New Roman" w:hAnsiTheme="minorHAnsi" w:cstheme="minorHAnsi"/>
          <w:bCs/>
          <w:lang w:val="en-US" w:eastAsia="x-none"/>
        </w:rPr>
        <w:t xml:space="preserve">, </w:t>
      </w:r>
      <w:r w:rsidRPr="00231A0C">
        <w:rPr>
          <w:rFonts w:asciiTheme="minorHAnsi" w:eastAsia="Times New Roman" w:hAnsiTheme="minorHAnsi" w:cstheme="minorHAnsi"/>
          <w:bCs/>
          <w:lang w:val="en-US" w:eastAsia="x-none"/>
        </w:rPr>
        <w:t>1958</w:t>
      </w:r>
      <w:r>
        <w:rPr>
          <w:rFonts w:asciiTheme="minorHAnsi" w:eastAsia="Times New Roman" w:hAnsiTheme="minorHAnsi" w:cstheme="minorHAnsi"/>
          <w:bCs/>
          <w:lang w:val="en-US" w:eastAsia="x-none"/>
        </w:rPr>
        <w:t xml:space="preserve"> </w:t>
      </w:r>
      <w:r w:rsidRPr="00231A0C">
        <w:rPr>
          <w:rFonts w:asciiTheme="minorHAnsi" w:eastAsia="Times New Roman" w:hAnsiTheme="minorHAnsi" w:cstheme="minorHAnsi"/>
          <w:bCs/>
          <w:lang w:val="en-US" w:eastAsia="x-none"/>
        </w:rPr>
        <w:t>or 1960</w:t>
      </w:r>
      <w:r>
        <w:rPr>
          <w:rFonts w:asciiTheme="minorHAnsi" w:eastAsia="Times New Roman" w:hAnsiTheme="minorHAnsi" w:cstheme="minorHAnsi"/>
          <w:bCs/>
          <w:lang w:val="en-US" w:eastAsia="x-none"/>
        </w:rPr>
        <w:t>? TV was first broadcast in Australia in</w:t>
      </w:r>
      <w:r w:rsidRPr="00231A0C">
        <w:rPr>
          <w:rFonts w:asciiTheme="minorHAnsi" w:eastAsia="Times New Roman" w:hAnsiTheme="minorHAnsi" w:cstheme="minorHAnsi"/>
          <w:bCs/>
          <w:lang w:val="en-US" w:eastAsia="x-none"/>
        </w:rPr>
        <w:t xml:space="preserve"> 1956</w:t>
      </w:r>
      <w:r>
        <w:rPr>
          <w:rFonts w:asciiTheme="minorHAnsi" w:eastAsia="Times New Roman" w:hAnsiTheme="minorHAnsi" w:cstheme="minorHAnsi"/>
          <w:bCs/>
          <w:lang w:val="en-US" w:eastAsia="x-none"/>
        </w:rPr>
        <w:t xml:space="preserve">. </w:t>
      </w:r>
    </w:p>
    <w:p w14:paraId="12C88BC6" w14:textId="77777777" w:rsidR="00366216" w:rsidRPr="00BB455E" w:rsidRDefault="00366216" w:rsidP="00366216">
      <w:pPr>
        <w:spacing w:after="0" w:line="240" w:lineRule="auto"/>
        <w:rPr>
          <w:rFonts w:asciiTheme="minorHAnsi" w:eastAsia="Times New Roman" w:hAnsiTheme="minorHAnsi" w:cstheme="minorHAnsi"/>
          <w:bCs/>
          <w:lang w:eastAsia="x-none"/>
        </w:rPr>
      </w:pPr>
    </w:p>
    <w:p w14:paraId="32A6D557" w14:textId="77777777" w:rsidR="00366216" w:rsidRPr="00E547FB" w:rsidRDefault="00366216" w:rsidP="00366216">
      <w:pPr>
        <w:pStyle w:val="Heading1"/>
        <w:rPr>
          <w:rFonts w:asciiTheme="minorHAnsi" w:hAnsiTheme="minorHAnsi" w:cstheme="minorHAnsi"/>
          <w:lang w:val="en-AU"/>
        </w:rPr>
      </w:pPr>
      <w:r>
        <w:rPr>
          <w:rFonts w:asciiTheme="minorHAnsi" w:hAnsiTheme="minorHAnsi" w:cstheme="minorHAnsi"/>
          <w:lang w:val="en-AU"/>
        </w:rPr>
        <w:t>Sugar Tax</w:t>
      </w:r>
    </w:p>
    <w:p w14:paraId="45533D1A" w14:textId="77777777" w:rsidR="00366216" w:rsidRPr="00E31E0A" w:rsidRDefault="00366216" w:rsidP="00366216">
      <w:pPr>
        <w:spacing w:after="0" w:line="240" w:lineRule="auto"/>
        <w:rPr>
          <w:rFonts w:asciiTheme="minorHAnsi" w:hAnsiTheme="minorHAnsi" w:cstheme="minorHAnsi"/>
        </w:rPr>
      </w:pPr>
    </w:p>
    <w:p w14:paraId="255BE7C3" w14:textId="77777777" w:rsidR="00366216" w:rsidRPr="008F536A" w:rsidRDefault="00366216" w:rsidP="00366216">
      <w:pPr>
        <w:spacing w:after="0" w:line="240" w:lineRule="auto"/>
        <w:rPr>
          <w:rFonts w:cs="Calibri"/>
        </w:rPr>
      </w:pPr>
      <w:r w:rsidRPr="00065441">
        <w:rPr>
          <w:rFonts w:asciiTheme="minorHAnsi" w:hAnsiTheme="minorHAnsi" w:cstheme="minorHAnsi"/>
        </w:rPr>
        <w:t>Reporter</w:t>
      </w:r>
      <w:r>
        <w:rPr>
          <w:rFonts w:asciiTheme="minorHAnsi" w:hAnsiTheme="minorHAnsi" w:cstheme="minorHAnsi"/>
        </w:rPr>
        <w:t xml:space="preserve">: Tatenda </w:t>
      </w:r>
      <w:proofErr w:type="spellStart"/>
      <w:r>
        <w:rPr>
          <w:rFonts w:asciiTheme="minorHAnsi" w:hAnsiTheme="minorHAnsi" w:cstheme="minorHAnsi"/>
        </w:rPr>
        <w:t>Chibika</w:t>
      </w:r>
      <w:proofErr w:type="spellEnd"/>
    </w:p>
    <w:p w14:paraId="51D6EB19" w14:textId="77777777" w:rsidR="00366216" w:rsidRDefault="00366216" w:rsidP="00366216">
      <w:pPr>
        <w:spacing w:after="0" w:line="240" w:lineRule="auto"/>
        <w:rPr>
          <w:rFonts w:asciiTheme="minorHAnsi" w:hAnsiTheme="minorHAnsi" w:cstheme="minorHAnsi"/>
        </w:rPr>
      </w:pPr>
    </w:p>
    <w:p w14:paraId="3D05EDF5" w14:textId="77777777" w:rsidR="00366216" w:rsidRPr="00231A0C" w:rsidRDefault="00366216" w:rsidP="00366216">
      <w:pPr>
        <w:autoSpaceDE w:val="0"/>
        <w:autoSpaceDN w:val="0"/>
        <w:adjustRightInd w:val="0"/>
        <w:spacing w:after="0" w:line="240" w:lineRule="auto"/>
        <w:rPr>
          <w:rFonts w:asciiTheme="minorHAnsi" w:hAnsiTheme="minorHAnsi" w:cstheme="minorHAnsi"/>
          <w:i/>
          <w:iCs/>
        </w:rPr>
      </w:pPr>
      <w:r w:rsidRPr="00231A0C">
        <w:rPr>
          <w:rFonts w:asciiTheme="minorHAnsi" w:hAnsiTheme="minorHAnsi" w:cstheme="minorHAnsi"/>
          <w:i/>
          <w:iCs/>
        </w:rPr>
        <w:t xml:space="preserve">INTRO: Now, should you pay more for your favourite sugary drink? Well, the Australian </w:t>
      </w:r>
      <w:r>
        <w:rPr>
          <w:rFonts w:asciiTheme="minorHAnsi" w:hAnsiTheme="minorHAnsi" w:cstheme="minorHAnsi"/>
          <w:i/>
          <w:iCs/>
        </w:rPr>
        <w:t>M</w:t>
      </w:r>
      <w:r w:rsidRPr="00231A0C">
        <w:rPr>
          <w:rFonts w:asciiTheme="minorHAnsi" w:hAnsiTheme="minorHAnsi" w:cstheme="minorHAnsi"/>
          <w:i/>
          <w:iCs/>
        </w:rPr>
        <w:t xml:space="preserve">edical </w:t>
      </w:r>
      <w:r>
        <w:rPr>
          <w:rFonts w:asciiTheme="minorHAnsi" w:hAnsiTheme="minorHAnsi" w:cstheme="minorHAnsi"/>
          <w:i/>
          <w:iCs/>
        </w:rPr>
        <w:t>A</w:t>
      </w:r>
      <w:r w:rsidRPr="00231A0C">
        <w:rPr>
          <w:rFonts w:asciiTheme="minorHAnsi" w:hAnsiTheme="minorHAnsi" w:cstheme="minorHAnsi"/>
          <w:i/>
          <w:iCs/>
        </w:rPr>
        <w:t xml:space="preserve">ssociation thinks you should. It's called for a tax on sugary drinks to try to encourage people to make healthier choices something that's already been done in some other countries. Tatenda </w:t>
      </w:r>
      <w:proofErr w:type="gramStart"/>
      <w:r w:rsidRPr="00231A0C">
        <w:rPr>
          <w:rFonts w:asciiTheme="minorHAnsi" w:hAnsiTheme="minorHAnsi" w:cstheme="minorHAnsi"/>
          <w:i/>
          <w:iCs/>
        </w:rPr>
        <w:t>looked into</w:t>
      </w:r>
      <w:proofErr w:type="gramEnd"/>
      <w:r w:rsidRPr="00231A0C">
        <w:rPr>
          <w:rFonts w:asciiTheme="minorHAnsi" w:hAnsiTheme="minorHAnsi" w:cstheme="minorHAnsi"/>
          <w:i/>
          <w:iCs/>
        </w:rPr>
        <w:t xml:space="preserve"> it.</w:t>
      </w:r>
    </w:p>
    <w:p w14:paraId="27869B9C" w14:textId="77777777" w:rsidR="00366216" w:rsidRDefault="00366216" w:rsidP="00366216">
      <w:pPr>
        <w:autoSpaceDE w:val="0"/>
        <w:autoSpaceDN w:val="0"/>
        <w:adjustRightInd w:val="0"/>
        <w:spacing w:after="0" w:line="240" w:lineRule="auto"/>
        <w:rPr>
          <w:rFonts w:asciiTheme="minorHAnsi" w:hAnsiTheme="minorHAnsi" w:cstheme="minorHAnsi"/>
        </w:rPr>
      </w:pPr>
    </w:p>
    <w:p w14:paraId="720C6DB6" w14:textId="77777777" w:rsidR="00366216" w:rsidRDefault="00366216" w:rsidP="00366216">
      <w:pPr>
        <w:autoSpaceDE w:val="0"/>
        <w:autoSpaceDN w:val="0"/>
        <w:adjustRightInd w:val="0"/>
        <w:spacing w:after="0" w:line="240" w:lineRule="auto"/>
        <w:rPr>
          <w:rFonts w:asciiTheme="minorHAnsi" w:hAnsiTheme="minorHAnsi" w:cstheme="minorHAnsi"/>
        </w:rPr>
      </w:pPr>
      <w:r w:rsidRPr="00A7732C">
        <w:rPr>
          <w:rFonts w:asciiTheme="minorHAnsi" w:hAnsiTheme="minorHAnsi" w:cstheme="minorHAnsi"/>
          <w:caps/>
        </w:rPr>
        <w:t>Conscience Voiceover</w:t>
      </w:r>
      <w:r w:rsidRPr="00A7732C">
        <w:rPr>
          <w:rFonts w:asciiTheme="minorHAnsi" w:hAnsiTheme="minorHAnsi" w:cstheme="minorHAnsi"/>
        </w:rPr>
        <w:t xml:space="preserve">: Do you really want that? </w:t>
      </w:r>
      <w:r w:rsidRPr="00A7732C">
        <w:rPr>
          <w:rFonts w:asciiTheme="minorHAnsi" w:hAnsiTheme="minorHAnsi" w:cstheme="minorHAnsi"/>
        </w:rPr>
        <w:br/>
      </w:r>
      <w:r w:rsidRPr="00A7732C">
        <w:rPr>
          <w:rFonts w:asciiTheme="minorHAnsi" w:hAnsiTheme="minorHAnsi" w:cstheme="minorHAnsi"/>
        </w:rPr>
        <w:br/>
      </w:r>
      <w:r w:rsidRPr="00A7732C">
        <w:rPr>
          <w:rFonts w:asciiTheme="minorHAnsi" w:hAnsiTheme="minorHAnsi" w:cstheme="minorHAnsi"/>
          <w:caps/>
        </w:rPr>
        <w:t>Tatenda</w:t>
      </w:r>
      <w:r>
        <w:rPr>
          <w:rFonts w:asciiTheme="minorHAnsi" w:hAnsiTheme="minorHAnsi" w:cstheme="minorHAnsi"/>
          <w:caps/>
        </w:rPr>
        <w:t xml:space="preserve"> </w:t>
      </w:r>
      <w:r w:rsidRPr="00A7732C">
        <w:rPr>
          <w:rFonts w:asciiTheme="minorHAnsi" w:hAnsiTheme="minorHAnsi" w:cstheme="minorHAnsi"/>
          <w:caps/>
        </w:rPr>
        <w:t>Chibika, Reporter</w:t>
      </w:r>
      <w:r w:rsidRPr="00A7732C">
        <w:rPr>
          <w:rFonts w:asciiTheme="minorHAnsi" w:hAnsiTheme="minorHAnsi" w:cstheme="minorHAnsi"/>
        </w:rPr>
        <w:t>: That sweet sugary beverage</w:t>
      </w:r>
      <w:r>
        <w:rPr>
          <w:rFonts w:asciiTheme="minorHAnsi" w:hAnsiTheme="minorHAnsi" w:cstheme="minorHAnsi"/>
        </w:rPr>
        <w:t>, y</w:t>
      </w:r>
      <w:r w:rsidRPr="00A7732C">
        <w:rPr>
          <w:rFonts w:asciiTheme="minorHAnsi" w:hAnsiTheme="minorHAnsi" w:cstheme="minorHAnsi"/>
        </w:rPr>
        <w:t>e</w:t>
      </w:r>
      <w:r>
        <w:rPr>
          <w:rFonts w:asciiTheme="minorHAnsi" w:hAnsiTheme="minorHAnsi" w:cstheme="minorHAnsi"/>
        </w:rPr>
        <w:t>ah</w:t>
      </w:r>
      <w:r w:rsidRPr="00A7732C">
        <w:rPr>
          <w:rFonts w:asciiTheme="minorHAnsi" w:hAnsiTheme="minorHAnsi" w:cstheme="minorHAnsi"/>
        </w:rPr>
        <w:t>?</w:t>
      </w:r>
      <w:r w:rsidRPr="00A7732C">
        <w:rPr>
          <w:rFonts w:asciiTheme="minorHAnsi" w:hAnsiTheme="minorHAnsi" w:cstheme="minorHAnsi"/>
        </w:rPr>
        <w:br/>
      </w:r>
      <w:r w:rsidRPr="00A7732C">
        <w:rPr>
          <w:rFonts w:asciiTheme="minorHAnsi" w:hAnsiTheme="minorHAnsi" w:cstheme="minorHAnsi"/>
        </w:rPr>
        <w:br/>
      </w:r>
      <w:r w:rsidRPr="00A7732C">
        <w:rPr>
          <w:rFonts w:asciiTheme="minorHAnsi" w:hAnsiTheme="minorHAnsi" w:cstheme="minorHAnsi"/>
          <w:caps/>
        </w:rPr>
        <w:t>Conscience Voiceover</w:t>
      </w:r>
      <w:r w:rsidRPr="00A7732C">
        <w:rPr>
          <w:rFonts w:asciiTheme="minorHAnsi" w:hAnsiTheme="minorHAnsi" w:cstheme="minorHAnsi"/>
        </w:rPr>
        <w:t xml:space="preserve">: Do you know excessive sugar consumption is </w:t>
      </w:r>
      <w:proofErr w:type="gramStart"/>
      <w:r w:rsidRPr="00A7732C">
        <w:rPr>
          <w:rFonts w:asciiTheme="minorHAnsi" w:hAnsiTheme="minorHAnsi" w:cstheme="minorHAnsi"/>
        </w:rPr>
        <w:t>actually quite</w:t>
      </w:r>
      <w:proofErr w:type="gramEnd"/>
      <w:r w:rsidRPr="00A7732C">
        <w:rPr>
          <w:rFonts w:asciiTheme="minorHAnsi" w:hAnsiTheme="minorHAnsi" w:cstheme="minorHAnsi"/>
        </w:rPr>
        <w:t xml:space="preserve"> bad for you? It can contribute to a lot of health issues like</w:t>
      </w:r>
      <w:r>
        <w:rPr>
          <w:rFonts w:asciiTheme="minorHAnsi" w:hAnsiTheme="minorHAnsi" w:cstheme="minorHAnsi"/>
        </w:rPr>
        <w:t>… oh w</w:t>
      </w:r>
      <w:r w:rsidRPr="00A7732C">
        <w:rPr>
          <w:rFonts w:asciiTheme="minorHAnsi" w:hAnsiTheme="minorHAnsi" w:cstheme="minorHAnsi"/>
        </w:rPr>
        <w:t>ell, go on then</w:t>
      </w:r>
      <w:r>
        <w:rPr>
          <w:rFonts w:asciiTheme="minorHAnsi" w:hAnsiTheme="minorHAnsi" w:cstheme="minorHAnsi"/>
        </w:rPr>
        <w:t>,</w:t>
      </w:r>
      <w:r w:rsidRPr="00A7732C">
        <w:rPr>
          <w:rFonts w:asciiTheme="minorHAnsi" w:hAnsiTheme="minorHAnsi" w:cstheme="minorHAnsi"/>
        </w:rPr>
        <w:t xml:space="preserve"> fine</w:t>
      </w:r>
      <w:r>
        <w:rPr>
          <w:rFonts w:asciiTheme="minorHAnsi" w:hAnsiTheme="minorHAnsi" w:cstheme="minorHAnsi"/>
        </w:rPr>
        <w:t>,</w:t>
      </w:r>
      <w:r w:rsidRPr="00A7732C">
        <w:rPr>
          <w:rFonts w:asciiTheme="minorHAnsi" w:hAnsiTheme="minorHAnsi" w:cstheme="minorHAnsi"/>
        </w:rPr>
        <w:t xml:space="preserve"> if that's what you really want, take a swig</w:t>
      </w:r>
      <w:r>
        <w:rPr>
          <w:rFonts w:asciiTheme="minorHAnsi" w:hAnsiTheme="minorHAnsi" w:cstheme="minorHAnsi"/>
        </w:rPr>
        <w:t>.</w:t>
      </w:r>
      <w:r w:rsidRPr="00A7732C">
        <w:rPr>
          <w:rFonts w:asciiTheme="minorHAnsi" w:hAnsiTheme="minorHAnsi" w:cstheme="minorHAnsi"/>
        </w:rPr>
        <w:t xml:space="preserve"> Honestly, what's the point of even having a conscience if you're not </w:t>
      </w:r>
      <w:proofErr w:type="spellStart"/>
      <w:r w:rsidRPr="00A7732C">
        <w:rPr>
          <w:rFonts w:asciiTheme="minorHAnsi" w:hAnsiTheme="minorHAnsi" w:cstheme="minorHAnsi"/>
        </w:rPr>
        <w:t>gonna</w:t>
      </w:r>
      <w:proofErr w:type="spellEnd"/>
      <w:r w:rsidRPr="00A7732C">
        <w:rPr>
          <w:rFonts w:asciiTheme="minorHAnsi" w:hAnsiTheme="minorHAnsi" w:cstheme="minorHAnsi"/>
        </w:rPr>
        <w:t xml:space="preserve"> listen?</w:t>
      </w:r>
      <w:r w:rsidRPr="00A7732C">
        <w:rPr>
          <w:rFonts w:asciiTheme="minorHAnsi" w:hAnsiTheme="minorHAnsi" w:cstheme="minorHAnsi"/>
        </w:rPr>
        <w:br/>
      </w:r>
      <w:r w:rsidRPr="00A7732C">
        <w:rPr>
          <w:rFonts w:asciiTheme="minorHAnsi" w:hAnsiTheme="minorHAnsi" w:cstheme="minorHAnsi"/>
        </w:rPr>
        <w:br/>
        <w:t xml:space="preserve">TATENDA: Alright, </w:t>
      </w:r>
      <w:r>
        <w:rPr>
          <w:rFonts w:asciiTheme="minorHAnsi" w:hAnsiTheme="minorHAnsi" w:cstheme="minorHAnsi"/>
        </w:rPr>
        <w:t xml:space="preserve">a lot </w:t>
      </w:r>
      <w:r w:rsidRPr="00A7732C">
        <w:rPr>
          <w:rFonts w:asciiTheme="minorHAnsi" w:hAnsiTheme="minorHAnsi" w:cstheme="minorHAnsi"/>
        </w:rPr>
        <w:t xml:space="preserve">of us enjoy a can of soft drink from time to time but we know they're not that good for us. </w:t>
      </w:r>
      <w:r w:rsidRPr="00A7732C">
        <w:rPr>
          <w:rFonts w:asciiTheme="minorHAnsi" w:hAnsiTheme="minorHAnsi" w:cstheme="minorHAnsi"/>
        </w:rPr>
        <w:br/>
      </w:r>
      <w:r w:rsidRPr="00A7732C">
        <w:rPr>
          <w:rFonts w:asciiTheme="minorHAnsi" w:hAnsiTheme="minorHAnsi" w:cstheme="minorHAnsi"/>
        </w:rPr>
        <w:br/>
      </w:r>
      <w:r w:rsidRPr="00A7732C">
        <w:rPr>
          <w:rFonts w:asciiTheme="minorHAnsi" w:hAnsiTheme="minorHAnsi" w:cstheme="minorHAnsi"/>
          <w:caps/>
        </w:rPr>
        <w:t>Conscience Voiceover</w:t>
      </w:r>
      <w:r w:rsidRPr="00A7732C">
        <w:rPr>
          <w:rFonts w:asciiTheme="minorHAnsi" w:hAnsiTheme="minorHAnsi" w:cstheme="minorHAnsi"/>
        </w:rPr>
        <w:t xml:space="preserve">: Uh yes that's </w:t>
      </w:r>
      <w:proofErr w:type="gramStart"/>
      <w:r w:rsidRPr="00A7732C">
        <w:rPr>
          <w:rFonts w:asciiTheme="minorHAnsi" w:hAnsiTheme="minorHAnsi" w:cstheme="minorHAnsi"/>
        </w:rPr>
        <w:t>actually what</w:t>
      </w:r>
      <w:proofErr w:type="gramEnd"/>
      <w:r w:rsidRPr="00A7732C">
        <w:rPr>
          <w:rFonts w:asciiTheme="minorHAnsi" w:hAnsiTheme="minorHAnsi" w:cstheme="minorHAnsi"/>
        </w:rPr>
        <w:t xml:space="preserve"> I was about to say before I was rudely interrupt-</w:t>
      </w:r>
      <w:r w:rsidRPr="00A7732C">
        <w:rPr>
          <w:rFonts w:asciiTheme="minorHAnsi" w:hAnsiTheme="minorHAnsi" w:cstheme="minorHAnsi"/>
        </w:rPr>
        <w:br/>
      </w:r>
      <w:r w:rsidRPr="00A7732C">
        <w:rPr>
          <w:rFonts w:asciiTheme="minorHAnsi" w:hAnsiTheme="minorHAnsi" w:cstheme="minorHAnsi"/>
        </w:rPr>
        <w:br/>
        <w:t xml:space="preserve">TATENDA: For example, a can of </w:t>
      </w:r>
      <w:r>
        <w:rPr>
          <w:rFonts w:asciiTheme="minorHAnsi" w:hAnsiTheme="minorHAnsi" w:cstheme="minorHAnsi"/>
        </w:rPr>
        <w:t>c</w:t>
      </w:r>
      <w:r w:rsidRPr="00A7732C">
        <w:rPr>
          <w:rFonts w:asciiTheme="minorHAnsi" w:hAnsiTheme="minorHAnsi" w:cstheme="minorHAnsi"/>
        </w:rPr>
        <w:t xml:space="preserve">ola contains around 39 grams of sugar that's nearly 10 teaspoons and almost double the recommended sugar intake for kids. </w:t>
      </w:r>
      <w:r w:rsidRPr="00A7732C">
        <w:rPr>
          <w:rFonts w:asciiTheme="minorHAnsi" w:hAnsiTheme="minorHAnsi" w:cstheme="minorHAnsi"/>
        </w:rPr>
        <w:br/>
      </w:r>
      <w:r w:rsidRPr="00A7732C">
        <w:rPr>
          <w:rFonts w:asciiTheme="minorHAnsi" w:hAnsiTheme="minorHAnsi" w:cstheme="minorHAnsi"/>
        </w:rPr>
        <w:br/>
        <w:t xml:space="preserve">But a lot of kids continue to drink them along with adults. According to the Australian Medical Association, Aussies drink about 2.4 billion litres of sugary drinks every year, which is enough to fill </w:t>
      </w:r>
      <w:r>
        <w:rPr>
          <w:rFonts w:asciiTheme="minorHAnsi" w:hAnsiTheme="minorHAnsi" w:cstheme="minorHAnsi"/>
        </w:rPr>
        <w:t xml:space="preserve">almost a thousand </w:t>
      </w:r>
      <w:r w:rsidRPr="00A7732C">
        <w:rPr>
          <w:rFonts w:asciiTheme="minorHAnsi" w:hAnsiTheme="minorHAnsi" w:cstheme="minorHAnsi"/>
        </w:rPr>
        <w:t>Olympic sized pools.</w:t>
      </w:r>
    </w:p>
    <w:p w14:paraId="61D9C83D" w14:textId="77777777" w:rsidR="00366216" w:rsidRDefault="00366216" w:rsidP="00366216">
      <w:pPr>
        <w:autoSpaceDE w:val="0"/>
        <w:autoSpaceDN w:val="0"/>
        <w:adjustRightInd w:val="0"/>
        <w:spacing w:after="0" w:line="240" w:lineRule="auto"/>
        <w:rPr>
          <w:rFonts w:asciiTheme="minorHAnsi" w:hAnsiTheme="minorHAnsi" w:cstheme="minorHAnsi"/>
          <w:caps/>
        </w:rPr>
      </w:pPr>
      <w:r w:rsidRPr="00A7732C">
        <w:rPr>
          <w:rFonts w:asciiTheme="minorHAnsi" w:hAnsiTheme="minorHAnsi" w:cstheme="minorHAnsi"/>
        </w:rPr>
        <w:br/>
        <w:t>While sugar naturally occurs in all sorts of things like fruits, veggies and dairy, those things also have nutrients in them like fibre, minerals, protein and calcium. But the sugar in here doesn't have any of those nutritional benefits and according to health experts, too much of it can lead to some serious health problems like tooth decay, obesity, type 2 diabetes and heart disease.</w:t>
      </w:r>
      <w:r w:rsidRPr="00A7732C">
        <w:rPr>
          <w:rFonts w:asciiTheme="minorHAnsi" w:hAnsiTheme="minorHAnsi" w:cstheme="minorHAnsi"/>
        </w:rPr>
        <w:br/>
      </w:r>
      <w:r w:rsidRPr="00A7732C">
        <w:rPr>
          <w:rFonts w:asciiTheme="minorHAnsi" w:hAnsiTheme="minorHAnsi" w:cstheme="minorHAnsi"/>
        </w:rPr>
        <w:br/>
        <w:t>It's why the AMA wants the government to make sugary drinks more expensive.</w:t>
      </w:r>
      <w:r w:rsidRPr="00A7732C">
        <w:rPr>
          <w:rFonts w:asciiTheme="minorHAnsi" w:hAnsiTheme="minorHAnsi" w:cstheme="minorHAnsi"/>
        </w:rPr>
        <w:br/>
      </w:r>
      <w:r w:rsidRPr="00A7732C">
        <w:rPr>
          <w:rFonts w:asciiTheme="minorHAnsi" w:hAnsiTheme="minorHAnsi" w:cstheme="minorHAnsi"/>
        </w:rPr>
        <w:br/>
      </w:r>
      <w:r w:rsidRPr="00A7732C">
        <w:rPr>
          <w:rFonts w:asciiTheme="minorHAnsi" w:hAnsiTheme="minorHAnsi" w:cstheme="minorHAnsi"/>
          <w:caps/>
        </w:rPr>
        <w:t>Dr Danielle McMullen, AMA President</w:t>
      </w:r>
      <w:r w:rsidRPr="00A7732C">
        <w:rPr>
          <w:rFonts w:asciiTheme="minorHAnsi" w:hAnsiTheme="minorHAnsi" w:cstheme="minorHAnsi"/>
        </w:rPr>
        <w:t xml:space="preserve">: </w:t>
      </w:r>
      <w:r>
        <w:rPr>
          <w:rFonts w:asciiTheme="minorHAnsi" w:hAnsiTheme="minorHAnsi" w:cstheme="minorHAnsi"/>
        </w:rPr>
        <w:t xml:space="preserve">The </w:t>
      </w:r>
      <w:r w:rsidRPr="00A7732C">
        <w:rPr>
          <w:rFonts w:asciiTheme="minorHAnsi" w:hAnsiTheme="minorHAnsi" w:cstheme="minorHAnsi"/>
        </w:rPr>
        <w:t>AMA is asking the government to put a small tax on sugary beverages, so things like soft drinks and energy drinks, to help Australians make healthier choices at the checkout, at the supermarket and encourage them to drink water instead.</w:t>
      </w:r>
      <w:r w:rsidRPr="00A7732C">
        <w:rPr>
          <w:rFonts w:asciiTheme="minorHAnsi" w:hAnsiTheme="minorHAnsi" w:cstheme="minorHAnsi"/>
        </w:rPr>
        <w:br/>
      </w:r>
      <w:r w:rsidRPr="00A7732C">
        <w:rPr>
          <w:rFonts w:asciiTheme="minorHAnsi" w:hAnsiTheme="minorHAnsi" w:cstheme="minorHAnsi"/>
        </w:rPr>
        <w:br/>
        <w:t>The AMA is proposing a tax of 50 cents for every 100 grams of sugar in a drink and that would raise the price of a 375ml can of soft drink by about 20 cents</w:t>
      </w:r>
      <w:r>
        <w:rPr>
          <w:rFonts w:asciiTheme="minorHAnsi" w:hAnsiTheme="minorHAnsi" w:cstheme="minorHAnsi"/>
        </w:rPr>
        <w:t xml:space="preserve">. </w:t>
      </w:r>
      <w:r w:rsidRPr="00A7732C">
        <w:rPr>
          <w:rFonts w:asciiTheme="minorHAnsi" w:hAnsiTheme="minorHAnsi" w:cstheme="minorHAnsi"/>
        </w:rPr>
        <w:t>More than 100 countries already have a tax on sweetened drinks</w:t>
      </w:r>
      <w:r>
        <w:rPr>
          <w:rFonts w:asciiTheme="minorHAnsi" w:hAnsiTheme="minorHAnsi" w:cstheme="minorHAnsi"/>
        </w:rPr>
        <w:t xml:space="preserve">, </w:t>
      </w:r>
      <w:r w:rsidRPr="00A7732C">
        <w:rPr>
          <w:rFonts w:asciiTheme="minorHAnsi" w:hAnsiTheme="minorHAnsi" w:cstheme="minorHAnsi"/>
        </w:rPr>
        <w:t>including Mexico, France, Chile, Hungary, South Africa and the UK.</w:t>
      </w:r>
      <w:r w:rsidRPr="00A7732C">
        <w:rPr>
          <w:rFonts w:asciiTheme="minorHAnsi" w:hAnsiTheme="minorHAnsi" w:cstheme="minorHAnsi"/>
        </w:rPr>
        <w:br/>
      </w:r>
      <w:r w:rsidRPr="00A7732C">
        <w:rPr>
          <w:rFonts w:asciiTheme="minorHAnsi" w:hAnsiTheme="minorHAnsi" w:cstheme="minorHAnsi"/>
        </w:rPr>
        <w:br/>
      </w:r>
      <w:r w:rsidRPr="00A7732C">
        <w:rPr>
          <w:rFonts w:asciiTheme="minorHAnsi" w:hAnsiTheme="minorHAnsi" w:cstheme="minorHAnsi"/>
          <w:caps/>
        </w:rPr>
        <w:t>Dr Danielle McMullen, AMA President</w:t>
      </w:r>
      <w:r w:rsidRPr="00A7732C">
        <w:rPr>
          <w:rFonts w:asciiTheme="minorHAnsi" w:hAnsiTheme="minorHAnsi" w:cstheme="minorHAnsi"/>
        </w:rPr>
        <w:t>: It's so strange that Australia is so far behind the rest of the world on this. There's more than 130 other countries or parts of countries that already have a sugar tax. So, we're being left behind by the rest of the world and it's time to catch up.</w:t>
      </w:r>
      <w:r w:rsidRPr="00A7732C">
        <w:rPr>
          <w:rFonts w:asciiTheme="minorHAnsi" w:hAnsiTheme="minorHAnsi" w:cstheme="minorHAnsi"/>
        </w:rPr>
        <w:br/>
      </w:r>
      <w:r w:rsidRPr="00A7732C">
        <w:rPr>
          <w:rFonts w:asciiTheme="minorHAnsi" w:hAnsiTheme="minorHAnsi" w:cstheme="minorHAnsi"/>
        </w:rPr>
        <w:br/>
        <w:t>Some argue it should be up to individuals to decide what's right for their health and that we should be educating people about healthy choices rather than charging them. But the AMA says it's not about telling people what to do, it's about stopping health issues before they happen.</w:t>
      </w:r>
      <w:r w:rsidRPr="00A7732C">
        <w:rPr>
          <w:rFonts w:asciiTheme="minorHAnsi" w:hAnsiTheme="minorHAnsi" w:cstheme="minorHAnsi"/>
        </w:rPr>
        <w:br/>
      </w:r>
      <w:r w:rsidRPr="00A7732C">
        <w:rPr>
          <w:rFonts w:asciiTheme="minorHAnsi" w:hAnsiTheme="minorHAnsi" w:cstheme="minorHAnsi"/>
        </w:rPr>
        <w:br/>
      </w:r>
      <w:r w:rsidRPr="00A7732C">
        <w:rPr>
          <w:rFonts w:asciiTheme="minorHAnsi" w:hAnsiTheme="minorHAnsi" w:cstheme="minorHAnsi"/>
          <w:caps/>
        </w:rPr>
        <w:t>Dr Danielle McMullen, AMA President</w:t>
      </w:r>
      <w:r w:rsidRPr="00A7732C">
        <w:rPr>
          <w:rFonts w:asciiTheme="minorHAnsi" w:hAnsiTheme="minorHAnsi" w:cstheme="minorHAnsi"/>
        </w:rPr>
        <w:t xml:space="preserve">: Let's keep people healthy to start with so that we've got fewer </w:t>
      </w:r>
      <w:r w:rsidRPr="00A7732C">
        <w:rPr>
          <w:rFonts w:asciiTheme="minorHAnsi" w:hAnsiTheme="minorHAnsi" w:cstheme="minorHAnsi"/>
        </w:rPr>
        <w:lastRenderedPageBreak/>
        <w:t>people who need to be in our hospitals.</w:t>
      </w:r>
      <w:r>
        <w:rPr>
          <w:rFonts w:asciiTheme="minorHAnsi" w:hAnsiTheme="minorHAnsi" w:cstheme="minorHAnsi"/>
        </w:rPr>
        <w:t xml:space="preserve"> </w:t>
      </w:r>
      <w:r w:rsidRPr="00A7732C">
        <w:rPr>
          <w:rFonts w:asciiTheme="minorHAnsi" w:hAnsiTheme="minorHAnsi" w:cstheme="minorHAnsi"/>
        </w:rPr>
        <w:t>Something like a sugar tax helps keep people healthier, reduces how many strokes and heart attacks we need to treat, how much diabetes we might need to treat, and then opens up those doors for other people who also need that health care.</w:t>
      </w:r>
      <w:r w:rsidRPr="00A7732C">
        <w:rPr>
          <w:rFonts w:asciiTheme="minorHAnsi" w:hAnsiTheme="minorHAnsi" w:cstheme="minorHAnsi"/>
        </w:rPr>
        <w:br/>
      </w:r>
      <w:r w:rsidRPr="00A7732C">
        <w:rPr>
          <w:rFonts w:asciiTheme="minorHAnsi" w:hAnsiTheme="minorHAnsi" w:cstheme="minorHAnsi"/>
        </w:rPr>
        <w:br/>
        <w:t>And they reckon the tax will also push companies to put less sugar in their drinks</w:t>
      </w:r>
      <w:r>
        <w:rPr>
          <w:rFonts w:asciiTheme="minorHAnsi" w:hAnsiTheme="minorHAnsi" w:cstheme="minorHAnsi"/>
        </w:rPr>
        <w:t xml:space="preserve">. </w:t>
      </w:r>
      <w:r w:rsidRPr="00A7732C">
        <w:rPr>
          <w:rFonts w:asciiTheme="minorHAnsi" w:hAnsiTheme="minorHAnsi" w:cstheme="minorHAnsi"/>
        </w:rPr>
        <w:t xml:space="preserve">The sugar tax isn't </w:t>
      </w:r>
      <w:proofErr w:type="gramStart"/>
      <w:r w:rsidRPr="00A7732C">
        <w:rPr>
          <w:rFonts w:asciiTheme="minorHAnsi" w:hAnsiTheme="minorHAnsi" w:cstheme="minorHAnsi"/>
        </w:rPr>
        <w:t>actually a</w:t>
      </w:r>
      <w:proofErr w:type="gramEnd"/>
      <w:r w:rsidRPr="00A7732C">
        <w:rPr>
          <w:rFonts w:asciiTheme="minorHAnsi" w:hAnsiTheme="minorHAnsi" w:cstheme="minorHAnsi"/>
        </w:rPr>
        <w:t xml:space="preserve"> thing yet and we don't know if it ever will be. </w:t>
      </w:r>
      <w:r>
        <w:rPr>
          <w:rFonts w:asciiTheme="minorHAnsi" w:hAnsiTheme="minorHAnsi" w:cstheme="minorHAnsi"/>
        </w:rPr>
        <w:t>But</w:t>
      </w:r>
      <w:r w:rsidRPr="00A7732C">
        <w:rPr>
          <w:rFonts w:asciiTheme="minorHAnsi" w:hAnsiTheme="minorHAnsi" w:cstheme="minorHAnsi"/>
        </w:rPr>
        <w:t>, for now, we'll have to rely on or conscience to tell us to make healthy choices</w:t>
      </w:r>
      <w:r>
        <w:rPr>
          <w:rFonts w:asciiTheme="minorHAnsi" w:hAnsiTheme="minorHAnsi" w:cstheme="minorHAnsi"/>
        </w:rPr>
        <w:t>.</w:t>
      </w:r>
      <w:r w:rsidRPr="00A7732C">
        <w:rPr>
          <w:rFonts w:asciiTheme="minorHAnsi" w:hAnsiTheme="minorHAnsi" w:cstheme="minorHAnsi"/>
        </w:rPr>
        <w:br/>
      </w:r>
    </w:p>
    <w:p w14:paraId="7AE3C65D" w14:textId="77777777" w:rsidR="00366216" w:rsidRDefault="00366216" w:rsidP="00366216">
      <w:pPr>
        <w:autoSpaceDE w:val="0"/>
        <w:autoSpaceDN w:val="0"/>
        <w:adjustRightInd w:val="0"/>
        <w:spacing w:after="0" w:line="240" w:lineRule="auto"/>
        <w:rPr>
          <w:rFonts w:asciiTheme="minorHAnsi" w:hAnsiTheme="minorHAnsi" w:cstheme="minorHAnsi"/>
        </w:rPr>
      </w:pPr>
      <w:r w:rsidRPr="00A7732C">
        <w:rPr>
          <w:rFonts w:asciiTheme="minorHAnsi" w:hAnsiTheme="minorHAnsi" w:cstheme="minorHAnsi"/>
          <w:caps/>
        </w:rPr>
        <w:t>Conscience Voiceover</w:t>
      </w:r>
      <w:r w:rsidRPr="00A7732C">
        <w:rPr>
          <w:rFonts w:asciiTheme="minorHAnsi" w:hAnsiTheme="minorHAnsi" w:cstheme="minorHAnsi"/>
        </w:rPr>
        <w:t>: About time.</w:t>
      </w:r>
      <w:r>
        <w:rPr>
          <w:rFonts w:asciiTheme="minorHAnsi" w:hAnsiTheme="minorHAnsi" w:cstheme="minorHAnsi"/>
        </w:rPr>
        <w:t xml:space="preserve"> A</w:t>
      </w:r>
      <w:r w:rsidRPr="00A7732C">
        <w:rPr>
          <w:rFonts w:asciiTheme="minorHAnsi" w:hAnsiTheme="minorHAnsi" w:cstheme="minorHAnsi"/>
        </w:rPr>
        <w:t>re you going to clean that? Tatenda? Tatenda?</w:t>
      </w:r>
    </w:p>
    <w:p w14:paraId="0F3DE7CE" w14:textId="77777777" w:rsidR="00366216" w:rsidRPr="00C35BB4" w:rsidRDefault="00366216" w:rsidP="00366216">
      <w:pPr>
        <w:autoSpaceDE w:val="0"/>
        <w:autoSpaceDN w:val="0"/>
        <w:adjustRightInd w:val="0"/>
        <w:spacing w:after="0" w:line="240" w:lineRule="auto"/>
        <w:rPr>
          <w:rFonts w:asciiTheme="minorHAnsi" w:hAnsiTheme="minorHAnsi" w:cstheme="minorHAnsi"/>
        </w:rPr>
      </w:pPr>
    </w:p>
    <w:p w14:paraId="54F293A4" w14:textId="77777777" w:rsidR="00366216" w:rsidRPr="00966BF7" w:rsidRDefault="00366216" w:rsidP="00366216">
      <w:pPr>
        <w:autoSpaceDE w:val="0"/>
        <w:autoSpaceDN w:val="0"/>
        <w:adjustRightInd w:val="0"/>
        <w:spacing w:after="0" w:line="240" w:lineRule="auto"/>
        <w:rPr>
          <w:rFonts w:asciiTheme="minorHAnsi" w:hAnsiTheme="minorHAnsi" w:cstheme="minorHAnsi"/>
          <w:color w:val="00B0F0"/>
          <w:lang w:eastAsia="x-none"/>
        </w:rPr>
      </w:pPr>
      <w:r>
        <w:rPr>
          <w:rFonts w:asciiTheme="minorHAnsi" w:eastAsia="Times New Roman" w:hAnsiTheme="minorHAnsi" w:cstheme="minorHAnsi"/>
          <w:b/>
          <w:color w:val="00B0F0"/>
          <w:sz w:val="36"/>
          <w:szCs w:val="36"/>
          <w:lang w:eastAsia="x-none"/>
        </w:rPr>
        <w:t>Platypus</w:t>
      </w:r>
    </w:p>
    <w:p w14:paraId="7916D131" w14:textId="77777777" w:rsidR="00366216" w:rsidRDefault="00366216" w:rsidP="00366216">
      <w:pPr>
        <w:spacing w:after="0" w:line="240" w:lineRule="auto"/>
        <w:rPr>
          <w:rFonts w:asciiTheme="minorHAnsi" w:hAnsiTheme="minorHAnsi" w:cstheme="minorHAnsi"/>
        </w:rPr>
      </w:pPr>
    </w:p>
    <w:p w14:paraId="7B64441A" w14:textId="77777777" w:rsidR="00366216" w:rsidRPr="00065441" w:rsidRDefault="00366216" w:rsidP="00366216">
      <w:pPr>
        <w:spacing w:after="0" w:line="240" w:lineRule="auto"/>
        <w:rPr>
          <w:rFonts w:asciiTheme="minorHAnsi" w:hAnsiTheme="minorHAnsi" w:cstheme="minorHAnsi"/>
        </w:rPr>
      </w:pPr>
      <w:r w:rsidRPr="00065441">
        <w:rPr>
          <w:rFonts w:asciiTheme="minorHAnsi" w:hAnsiTheme="minorHAnsi" w:cstheme="minorHAnsi"/>
        </w:rPr>
        <w:t>Reporter</w:t>
      </w:r>
      <w:r>
        <w:rPr>
          <w:rFonts w:asciiTheme="minorHAnsi" w:hAnsiTheme="minorHAnsi" w:cstheme="minorHAnsi"/>
        </w:rPr>
        <w:t xml:space="preserve">: Aiden McNamara </w:t>
      </w:r>
    </w:p>
    <w:p w14:paraId="50958AA9" w14:textId="77777777" w:rsidR="00366216" w:rsidRDefault="00366216" w:rsidP="00366216">
      <w:pPr>
        <w:spacing w:after="0" w:line="240" w:lineRule="auto"/>
        <w:rPr>
          <w:rFonts w:asciiTheme="minorHAnsi" w:hAnsiTheme="minorHAnsi" w:cstheme="minorHAnsi"/>
        </w:rPr>
      </w:pPr>
    </w:p>
    <w:p w14:paraId="13F560EB" w14:textId="77777777" w:rsidR="00366216" w:rsidRPr="00231A0C" w:rsidRDefault="00366216" w:rsidP="00366216">
      <w:pPr>
        <w:spacing w:after="0" w:line="240" w:lineRule="auto"/>
        <w:rPr>
          <w:rFonts w:asciiTheme="minorHAnsi" w:hAnsiTheme="minorHAnsi" w:cstheme="minorHAnsi"/>
          <w:i/>
          <w:iCs/>
          <w:lang w:val="en-US"/>
        </w:rPr>
      </w:pPr>
      <w:r w:rsidRPr="002E7DA9">
        <w:rPr>
          <w:rFonts w:asciiTheme="minorHAnsi" w:hAnsiTheme="minorHAnsi" w:cstheme="minorHAnsi"/>
          <w:i/>
          <w:iCs/>
        </w:rPr>
        <w:t>INTRO</w:t>
      </w:r>
      <w:r>
        <w:rPr>
          <w:rFonts w:asciiTheme="minorHAnsi" w:hAnsiTheme="minorHAnsi" w:cstheme="minorHAnsi"/>
          <w:i/>
          <w:iCs/>
        </w:rPr>
        <w:t xml:space="preserve">: </w:t>
      </w:r>
      <w:r w:rsidRPr="00231A0C">
        <w:rPr>
          <w:rFonts w:asciiTheme="minorHAnsi" w:hAnsiTheme="minorHAnsi" w:cstheme="minorHAnsi"/>
          <w:i/>
          <w:iCs/>
          <w:lang w:val="en-US"/>
        </w:rPr>
        <w:t xml:space="preserve">It's one of Australia's most </w:t>
      </w:r>
      <w:proofErr w:type="spellStart"/>
      <w:r w:rsidRPr="00231A0C">
        <w:rPr>
          <w:rFonts w:asciiTheme="minorHAnsi" w:hAnsiTheme="minorHAnsi" w:cstheme="minorHAnsi"/>
          <w:i/>
          <w:iCs/>
          <w:lang w:val="en-US"/>
        </w:rPr>
        <w:t>recognisable</w:t>
      </w:r>
      <w:proofErr w:type="spellEnd"/>
      <w:r w:rsidRPr="00231A0C">
        <w:rPr>
          <w:rFonts w:asciiTheme="minorHAnsi" w:hAnsiTheme="minorHAnsi" w:cstheme="minorHAnsi"/>
          <w:i/>
          <w:iCs/>
          <w:lang w:val="en-US"/>
        </w:rPr>
        <w:t xml:space="preserve"> native species</w:t>
      </w:r>
      <w:r>
        <w:rPr>
          <w:rFonts w:asciiTheme="minorHAnsi" w:hAnsiTheme="minorHAnsi" w:cstheme="minorHAnsi"/>
          <w:i/>
          <w:iCs/>
          <w:lang w:val="en-US"/>
        </w:rPr>
        <w:t>, b</w:t>
      </w:r>
      <w:r w:rsidRPr="00231A0C">
        <w:rPr>
          <w:rFonts w:asciiTheme="minorHAnsi" w:hAnsiTheme="minorHAnsi" w:cstheme="minorHAnsi"/>
          <w:i/>
          <w:iCs/>
          <w:lang w:val="en-US"/>
        </w:rPr>
        <w:t xml:space="preserve">ut researchers in New South Wales reckon the platypus needs more protection.  </w:t>
      </w:r>
      <w:r>
        <w:rPr>
          <w:rFonts w:asciiTheme="minorHAnsi" w:hAnsiTheme="minorHAnsi" w:cstheme="minorHAnsi"/>
          <w:i/>
          <w:iCs/>
          <w:lang w:val="en-US"/>
        </w:rPr>
        <w:t>H</w:t>
      </w:r>
      <w:r w:rsidRPr="00231A0C">
        <w:rPr>
          <w:rFonts w:asciiTheme="minorHAnsi" w:hAnsiTheme="minorHAnsi" w:cstheme="minorHAnsi"/>
          <w:i/>
          <w:iCs/>
          <w:lang w:val="en-US"/>
        </w:rPr>
        <w:t>ere's Aiden to tell you about these unusual animals and the threats they're facing</w:t>
      </w:r>
      <w:r>
        <w:rPr>
          <w:rFonts w:asciiTheme="minorHAnsi" w:hAnsiTheme="minorHAnsi" w:cstheme="minorHAnsi"/>
          <w:i/>
          <w:iCs/>
          <w:lang w:val="en-US"/>
        </w:rPr>
        <w:t>. Check it out.</w:t>
      </w:r>
    </w:p>
    <w:p w14:paraId="4793E3F3" w14:textId="77777777" w:rsidR="00366216" w:rsidRPr="0091690E" w:rsidRDefault="00366216" w:rsidP="00366216">
      <w:pPr>
        <w:spacing w:after="0" w:line="240" w:lineRule="auto"/>
        <w:rPr>
          <w:rFonts w:asciiTheme="minorHAnsi" w:hAnsiTheme="minorHAnsi" w:cstheme="minorHAnsi"/>
          <w:color w:val="000000"/>
        </w:rPr>
      </w:pPr>
    </w:p>
    <w:p w14:paraId="0F9CAD2F" w14:textId="77777777" w:rsidR="00366216" w:rsidRPr="0091690E"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AIDEN MCNAMARA, REPORTER: They come out at as the sun goes down, ready to hunt. They use electrical impulses to find their prey. The males use sharp stingers on their back heels to deliver a venomous blow</w:t>
      </w:r>
      <w:r>
        <w:rPr>
          <w:rFonts w:asciiTheme="minorHAnsi" w:hAnsiTheme="minorHAnsi" w:cstheme="minorHAnsi"/>
          <w:color w:val="000000"/>
        </w:rPr>
        <w:t>.</w:t>
      </w:r>
      <w:r w:rsidRPr="0091690E">
        <w:rPr>
          <w:rFonts w:asciiTheme="minorHAnsi" w:hAnsiTheme="minorHAnsi" w:cstheme="minorHAnsi"/>
          <w:color w:val="000000"/>
        </w:rPr>
        <w:t xml:space="preserve"> And they have these adorable little bills and cute little webbed feet</w:t>
      </w:r>
      <w:r>
        <w:rPr>
          <w:rFonts w:asciiTheme="minorHAnsi" w:hAnsiTheme="minorHAnsi" w:cstheme="minorHAnsi"/>
          <w:color w:val="000000"/>
        </w:rPr>
        <w:t>.</w:t>
      </w:r>
      <w:r w:rsidRPr="0091690E">
        <w:rPr>
          <w:rFonts w:asciiTheme="minorHAnsi" w:hAnsiTheme="minorHAnsi" w:cstheme="minorHAnsi"/>
          <w:color w:val="000000"/>
        </w:rPr>
        <w:t xml:space="preserve"> Man, I love '</w:t>
      </w:r>
      <w:proofErr w:type="spellStart"/>
      <w:r w:rsidRPr="0091690E">
        <w:rPr>
          <w:rFonts w:asciiTheme="minorHAnsi" w:hAnsiTheme="minorHAnsi" w:cstheme="minorHAnsi"/>
          <w:color w:val="000000"/>
        </w:rPr>
        <w:t>em</w:t>
      </w:r>
      <w:proofErr w:type="spellEnd"/>
      <w:r>
        <w:rPr>
          <w:rFonts w:asciiTheme="minorHAnsi" w:hAnsiTheme="minorHAnsi" w:cstheme="minorHAnsi"/>
          <w:color w:val="000000"/>
        </w:rPr>
        <w:t>.</w:t>
      </w:r>
      <w:r w:rsidRPr="0091690E">
        <w:rPr>
          <w:rFonts w:asciiTheme="minorHAnsi" w:hAnsiTheme="minorHAnsi" w:cstheme="minorHAnsi"/>
          <w:color w:val="000000"/>
        </w:rPr>
        <w:t xml:space="preserve"> I just wish I could see one.</w:t>
      </w:r>
    </w:p>
    <w:p w14:paraId="08AC97A1" w14:textId="77777777" w:rsidR="00366216" w:rsidRPr="0091690E" w:rsidRDefault="00366216" w:rsidP="00366216">
      <w:pPr>
        <w:spacing w:after="0" w:line="240" w:lineRule="auto"/>
        <w:rPr>
          <w:rFonts w:asciiTheme="minorHAnsi" w:hAnsiTheme="minorHAnsi" w:cstheme="minorHAnsi"/>
          <w:color w:val="000000"/>
        </w:rPr>
      </w:pPr>
    </w:p>
    <w:p w14:paraId="6041ADC3" w14:textId="77777777" w:rsidR="00366216" w:rsidRPr="0091690E"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 xml:space="preserve">Yeah, you'd be </w:t>
      </w:r>
      <w:proofErr w:type="gramStart"/>
      <w:r w:rsidRPr="0091690E">
        <w:rPr>
          <w:rFonts w:asciiTheme="minorHAnsi" w:hAnsiTheme="minorHAnsi" w:cstheme="minorHAnsi"/>
          <w:color w:val="000000"/>
        </w:rPr>
        <w:t>pretty lucky</w:t>
      </w:r>
      <w:proofErr w:type="gramEnd"/>
      <w:r w:rsidRPr="0091690E">
        <w:rPr>
          <w:rFonts w:asciiTheme="minorHAnsi" w:hAnsiTheme="minorHAnsi" w:cstheme="minorHAnsi"/>
          <w:color w:val="000000"/>
        </w:rPr>
        <w:t xml:space="preserve"> to spot one of these Aussie icons in the wild. They're notoriously shy, spend most of their time alone, sleeping or eating</w:t>
      </w:r>
      <w:r>
        <w:rPr>
          <w:rFonts w:asciiTheme="minorHAnsi" w:hAnsiTheme="minorHAnsi" w:cstheme="minorHAnsi"/>
          <w:color w:val="000000"/>
        </w:rPr>
        <w:t xml:space="preserve"> – you and me both buddy. </w:t>
      </w:r>
      <w:r w:rsidRPr="0091690E">
        <w:rPr>
          <w:rFonts w:asciiTheme="minorHAnsi" w:hAnsiTheme="minorHAnsi" w:cstheme="minorHAnsi"/>
          <w:color w:val="000000"/>
        </w:rPr>
        <w:t xml:space="preserve">The platypus is one of only two mammals in the world that can lay eggs, known as monotremes. And they're also notoriously weird looking. Sort of a combo between a duck and a beaver, which to some is </w:t>
      </w:r>
      <w:proofErr w:type="gramStart"/>
      <w:r w:rsidRPr="0091690E">
        <w:rPr>
          <w:rFonts w:asciiTheme="minorHAnsi" w:hAnsiTheme="minorHAnsi" w:cstheme="minorHAnsi"/>
          <w:color w:val="000000"/>
        </w:rPr>
        <w:t>pretty unbelievable</w:t>
      </w:r>
      <w:proofErr w:type="gramEnd"/>
      <w:r w:rsidRPr="0091690E">
        <w:rPr>
          <w:rFonts w:asciiTheme="minorHAnsi" w:hAnsiTheme="minorHAnsi" w:cstheme="minorHAnsi"/>
          <w:color w:val="000000"/>
        </w:rPr>
        <w:t>.</w:t>
      </w:r>
    </w:p>
    <w:p w14:paraId="52B40D79" w14:textId="77777777" w:rsidR="00366216" w:rsidRPr="0091690E" w:rsidRDefault="00366216" w:rsidP="00366216">
      <w:pPr>
        <w:spacing w:after="0" w:line="240" w:lineRule="auto"/>
        <w:rPr>
          <w:rFonts w:asciiTheme="minorHAnsi" w:hAnsiTheme="minorHAnsi" w:cstheme="minorHAnsi"/>
          <w:color w:val="000000"/>
        </w:rPr>
      </w:pPr>
    </w:p>
    <w:p w14:paraId="6075A98E" w14:textId="77777777" w:rsidR="00366216" w:rsidRPr="0091690E"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In fact, eighteenth century scientists saw a drawing of one and it thought it was a hoax. Of course, now we believe in platyp</w:t>
      </w:r>
      <w:r>
        <w:rPr>
          <w:rFonts w:asciiTheme="minorHAnsi" w:hAnsiTheme="minorHAnsi" w:cstheme="minorHAnsi"/>
          <w:color w:val="000000"/>
        </w:rPr>
        <w:t>i,</w:t>
      </w:r>
      <w:r w:rsidRPr="0091690E">
        <w:rPr>
          <w:rFonts w:asciiTheme="minorHAnsi" w:hAnsiTheme="minorHAnsi" w:cstheme="minorHAnsi"/>
          <w:color w:val="000000"/>
        </w:rPr>
        <w:t xml:space="preserve"> </w:t>
      </w:r>
      <w:proofErr w:type="spellStart"/>
      <w:r w:rsidRPr="0091690E">
        <w:rPr>
          <w:rFonts w:asciiTheme="minorHAnsi" w:hAnsiTheme="minorHAnsi" w:cstheme="minorHAnsi"/>
          <w:color w:val="000000"/>
        </w:rPr>
        <w:t>platypee</w:t>
      </w:r>
      <w:proofErr w:type="spellEnd"/>
      <w:r w:rsidRPr="0091690E">
        <w:rPr>
          <w:rFonts w:asciiTheme="minorHAnsi" w:hAnsiTheme="minorHAnsi" w:cstheme="minorHAnsi"/>
          <w:color w:val="000000"/>
        </w:rPr>
        <w:t xml:space="preserve">? </w:t>
      </w:r>
      <w:r>
        <w:rPr>
          <w:rFonts w:asciiTheme="minorHAnsi" w:hAnsiTheme="minorHAnsi" w:cstheme="minorHAnsi"/>
          <w:color w:val="000000"/>
        </w:rPr>
        <w:t>Err…</w:t>
      </w:r>
      <w:proofErr w:type="spellStart"/>
      <w:r>
        <w:rPr>
          <w:rFonts w:asciiTheme="minorHAnsi" w:hAnsiTheme="minorHAnsi" w:cstheme="minorHAnsi"/>
          <w:color w:val="000000"/>
        </w:rPr>
        <w:t>plata</w:t>
      </w:r>
      <w:proofErr w:type="spellEnd"/>
      <w:r>
        <w:rPr>
          <w:rFonts w:asciiTheme="minorHAnsi" w:hAnsiTheme="minorHAnsi" w:cstheme="minorHAnsi"/>
          <w:color w:val="000000"/>
        </w:rPr>
        <w:t>…</w:t>
      </w:r>
      <w:r w:rsidRPr="0091690E">
        <w:rPr>
          <w:rFonts w:asciiTheme="minorHAnsi" w:hAnsiTheme="minorHAnsi" w:cstheme="minorHAnsi"/>
          <w:color w:val="000000"/>
        </w:rPr>
        <w:t xml:space="preserve"> </w:t>
      </w:r>
      <w:r>
        <w:rPr>
          <w:rFonts w:asciiTheme="minorHAnsi" w:hAnsiTheme="minorHAnsi" w:cstheme="minorHAnsi"/>
          <w:color w:val="000000"/>
        </w:rPr>
        <w:t>p</w:t>
      </w:r>
      <w:r w:rsidRPr="0091690E">
        <w:rPr>
          <w:rFonts w:asciiTheme="minorHAnsi" w:hAnsiTheme="minorHAnsi" w:cstheme="minorHAnsi"/>
          <w:color w:val="000000"/>
        </w:rPr>
        <w:t xml:space="preserve">latypuses. Ah, that makes the most </w:t>
      </w:r>
      <w:proofErr w:type="gramStart"/>
      <w:r w:rsidRPr="0091690E">
        <w:rPr>
          <w:rFonts w:asciiTheme="minorHAnsi" w:hAnsiTheme="minorHAnsi" w:cstheme="minorHAnsi"/>
          <w:color w:val="000000"/>
        </w:rPr>
        <w:t>sense</w:t>
      </w:r>
      <w:r>
        <w:rPr>
          <w:rFonts w:asciiTheme="minorHAnsi" w:hAnsiTheme="minorHAnsi" w:cstheme="minorHAnsi"/>
          <w:color w:val="000000"/>
        </w:rPr>
        <w:t xml:space="preserve"> actually</w:t>
      </w:r>
      <w:proofErr w:type="gramEnd"/>
      <w:r w:rsidRPr="0091690E">
        <w:rPr>
          <w:rFonts w:asciiTheme="minorHAnsi" w:hAnsiTheme="minorHAnsi" w:cstheme="minorHAnsi"/>
          <w:color w:val="000000"/>
        </w:rPr>
        <w:t>. In fact, we're quite fond of them, so much so that they've been legally protected for more than a hundred years. Along with most of our native flora and fauna to be fair.</w:t>
      </w:r>
    </w:p>
    <w:p w14:paraId="1CF69B2F" w14:textId="77777777" w:rsidR="00366216" w:rsidRPr="0091690E" w:rsidRDefault="00366216" w:rsidP="00366216">
      <w:pPr>
        <w:spacing w:after="0" w:line="240" w:lineRule="auto"/>
        <w:rPr>
          <w:rFonts w:asciiTheme="minorHAnsi" w:hAnsiTheme="minorHAnsi" w:cstheme="minorHAnsi"/>
          <w:color w:val="000000"/>
        </w:rPr>
      </w:pPr>
    </w:p>
    <w:p w14:paraId="3BAC1172" w14:textId="77777777" w:rsidR="00366216" w:rsidRPr="0091690E"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This means you can't harm, take, keep or sell them, unless you've got a license. But that's not been enough to keep the platypus safe.</w:t>
      </w:r>
      <w:r>
        <w:rPr>
          <w:rFonts w:asciiTheme="minorHAnsi" w:hAnsiTheme="minorHAnsi" w:cstheme="minorHAnsi"/>
          <w:color w:val="000000"/>
        </w:rPr>
        <w:t xml:space="preserve"> </w:t>
      </w:r>
      <w:r w:rsidRPr="0091690E">
        <w:rPr>
          <w:rFonts w:asciiTheme="minorHAnsi" w:hAnsiTheme="minorHAnsi" w:cstheme="minorHAnsi"/>
          <w:color w:val="000000"/>
        </w:rPr>
        <w:t>Here in South Australia, platypus</w:t>
      </w:r>
      <w:r>
        <w:rPr>
          <w:rFonts w:asciiTheme="minorHAnsi" w:hAnsiTheme="minorHAnsi" w:cstheme="minorHAnsi"/>
          <w:color w:val="000000"/>
        </w:rPr>
        <w:t xml:space="preserve"> </w:t>
      </w:r>
      <w:r w:rsidRPr="0091690E">
        <w:rPr>
          <w:rFonts w:asciiTheme="minorHAnsi" w:hAnsiTheme="minorHAnsi" w:cstheme="minorHAnsi"/>
          <w:color w:val="000000"/>
        </w:rPr>
        <w:t>have been classed as endangered since the 1970s. In Victoria, they've been classed as vulnerable for the past five years.</w:t>
      </w:r>
    </w:p>
    <w:p w14:paraId="5326252B" w14:textId="77777777" w:rsidR="00366216" w:rsidRPr="0091690E" w:rsidRDefault="00366216" w:rsidP="00366216">
      <w:pPr>
        <w:spacing w:after="0" w:line="240" w:lineRule="auto"/>
        <w:rPr>
          <w:rFonts w:asciiTheme="minorHAnsi" w:hAnsiTheme="minorHAnsi" w:cstheme="minorHAnsi"/>
          <w:color w:val="000000"/>
        </w:rPr>
      </w:pPr>
    </w:p>
    <w:p w14:paraId="796CCBE4" w14:textId="77777777" w:rsidR="00366216" w:rsidRPr="0091690E"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Which is not quite as bad as being endangered but it does mean their numbers are down.</w:t>
      </w:r>
      <w:r>
        <w:rPr>
          <w:rFonts w:asciiTheme="minorHAnsi" w:hAnsiTheme="minorHAnsi" w:cstheme="minorHAnsi"/>
          <w:color w:val="000000"/>
        </w:rPr>
        <w:t xml:space="preserve"> </w:t>
      </w:r>
      <w:r w:rsidRPr="0091690E">
        <w:rPr>
          <w:rFonts w:asciiTheme="minorHAnsi" w:hAnsiTheme="minorHAnsi" w:cstheme="minorHAnsi"/>
          <w:color w:val="000000"/>
        </w:rPr>
        <w:t>Obviously, that's bad news, but it does mean platypuses in those states get extra protection.</w:t>
      </w:r>
      <w:r>
        <w:rPr>
          <w:rFonts w:asciiTheme="minorHAnsi" w:hAnsiTheme="minorHAnsi" w:cstheme="minorHAnsi"/>
          <w:color w:val="000000"/>
        </w:rPr>
        <w:t xml:space="preserve"> </w:t>
      </w:r>
      <w:r w:rsidRPr="0091690E">
        <w:rPr>
          <w:rFonts w:asciiTheme="minorHAnsi" w:hAnsiTheme="minorHAnsi" w:cstheme="minorHAnsi"/>
          <w:color w:val="000000"/>
        </w:rPr>
        <w:t>It's one reason why in New South Wales there have been calls to change the protection status of the platypus.</w:t>
      </w:r>
    </w:p>
    <w:p w14:paraId="5DD6F1E5" w14:textId="77777777" w:rsidR="00366216" w:rsidRPr="0091690E" w:rsidRDefault="00366216" w:rsidP="00366216">
      <w:pPr>
        <w:spacing w:after="0" w:line="240" w:lineRule="auto"/>
        <w:rPr>
          <w:rFonts w:asciiTheme="minorHAnsi" w:hAnsiTheme="minorHAnsi" w:cstheme="minorHAnsi"/>
          <w:color w:val="000000"/>
        </w:rPr>
      </w:pPr>
    </w:p>
    <w:p w14:paraId="1A0AD900" w14:textId="77777777" w:rsidR="00366216" w:rsidRPr="0091690E"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GILAD BINO, NSW PLATYPUS CONSERVATION INITIATIVE: We're seeing significant declines in some areas.</w:t>
      </w:r>
    </w:p>
    <w:p w14:paraId="2D33A3AD" w14:textId="77777777" w:rsidR="00366216" w:rsidRPr="0091690E" w:rsidRDefault="00366216" w:rsidP="00366216">
      <w:pPr>
        <w:spacing w:after="0" w:line="240" w:lineRule="auto"/>
        <w:rPr>
          <w:rFonts w:asciiTheme="minorHAnsi" w:hAnsiTheme="minorHAnsi" w:cstheme="minorHAnsi"/>
          <w:color w:val="000000"/>
        </w:rPr>
      </w:pPr>
    </w:p>
    <w:p w14:paraId="311AF30C" w14:textId="77777777" w:rsidR="00366216" w:rsidRPr="0091690E"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 xml:space="preserve">Gilad Bino is part of a team of researchers who say the platypus population in the state needs some help. </w:t>
      </w:r>
    </w:p>
    <w:p w14:paraId="71EAECF9" w14:textId="77777777" w:rsidR="00366216" w:rsidRPr="0091690E" w:rsidRDefault="00366216" w:rsidP="00366216">
      <w:pPr>
        <w:spacing w:after="0" w:line="240" w:lineRule="auto"/>
        <w:rPr>
          <w:rFonts w:asciiTheme="minorHAnsi" w:hAnsiTheme="minorHAnsi" w:cstheme="minorHAnsi"/>
          <w:color w:val="000000"/>
        </w:rPr>
      </w:pPr>
    </w:p>
    <w:p w14:paraId="5C91EF96" w14:textId="77777777" w:rsidR="00366216" w:rsidRPr="0091690E"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GILAD BINO: They have been impacted by the significant droughts and fire that have impacted our country recently.</w:t>
      </w:r>
    </w:p>
    <w:p w14:paraId="65A13351" w14:textId="77777777" w:rsidR="00366216" w:rsidRPr="0091690E" w:rsidRDefault="00366216" w:rsidP="00366216">
      <w:pPr>
        <w:spacing w:after="0" w:line="240" w:lineRule="auto"/>
        <w:rPr>
          <w:rFonts w:asciiTheme="minorHAnsi" w:hAnsiTheme="minorHAnsi" w:cstheme="minorHAnsi"/>
          <w:color w:val="000000"/>
        </w:rPr>
      </w:pPr>
    </w:p>
    <w:p w14:paraId="743AA4DB" w14:textId="77777777" w:rsidR="00366216" w:rsidRPr="0091690E"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On top of that, issues like land clearing, water pollution, and changes to how water flows have impacted our platypus friends for a while. He wants the platypus to be listed as a threatened species.</w:t>
      </w:r>
      <w:r>
        <w:rPr>
          <w:rFonts w:asciiTheme="minorHAnsi" w:hAnsiTheme="minorHAnsi" w:cstheme="minorHAnsi"/>
          <w:color w:val="000000"/>
        </w:rPr>
        <w:t xml:space="preserve"> </w:t>
      </w:r>
      <w:r w:rsidRPr="0091690E">
        <w:rPr>
          <w:rFonts w:asciiTheme="minorHAnsi" w:hAnsiTheme="minorHAnsi" w:cstheme="minorHAnsi"/>
          <w:color w:val="000000"/>
        </w:rPr>
        <w:t>But for that to happen, they'll need more proof. You see</w:t>
      </w:r>
      <w:r>
        <w:rPr>
          <w:rFonts w:asciiTheme="minorHAnsi" w:hAnsiTheme="minorHAnsi" w:cstheme="minorHAnsi"/>
          <w:color w:val="000000"/>
        </w:rPr>
        <w:t>,</w:t>
      </w:r>
      <w:r w:rsidRPr="0091690E">
        <w:rPr>
          <w:rFonts w:asciiTheme="minorHAnsi" w:hAnsiTheme="minorHAnsi" w:cstheme="minorHAnsi"/>
          <w:color w:val="000000"/>
        </w:rPr>
        <w:t xml:space="preserve"> for a species to be listed as threatened, they </w:t>
      </w:r>
      <w:proofErr w:type="gramStart"/>
      <w:r w:rsidRPr="0091690E">
        <w:rPr>
          <w:rFonts w:asciiTheme="minorHAnsi" w:hAnsiTheme="minorHAnsi" w:cstheme="minorHAnsi"/>
          <w:color w:val="000000"/>
        </w:rPr>
        <w:t>have to</w:t>
      </w:r>
      <w:proofErr w:type="gramEnd"/>
      <w:r w:rsidRPr="0091690E">
        <w:rPr>
          <w:rFonts w:asciiTheme="minorHAnsi" w:hAnsiTheme="minorHAnsi" w:cstheme="minorHAnsi"/>
          <w:color w:val="000000"/>
        </w:rPr>
        <w:t xml:space="preserve"> show the population has declined 30 per cent or more over three generations</w:t>
      </w:r>
      <w:r>
        <w:rPr>
          <w:rFonts w:asciiTheme="minorHAnsi" w:hAnsiTheme="minorHAnsi" w:cstheme="minorHAnsi"/>
          <w:color w:val="000000"/>
        </w:rPr>
        <w:t xml:space="preserve">. </w:t>
      </w:r>
      <w:r w:rsidRPr="0091690E">
        <w:rPr>
          <w:rFonts w:asciiTheme="minorHAnsi" w:hAnsiTheme="minorHAnsi" w:cstheme="minorHAnsi"/>
          <w:color w:val="000000"/>
        </w:rPr>
        <w:t>But as we've already established, these guys are hard to find and hard to count.</w:t>
      </w:r>
    </w:p>
    <w:p w14:paraId="08D35E1F" w14:textId="77777777" w:rsidR="00366216" w:rsidRPr="0091690E" w:rsidRDefault="00366216" w:rsidP="00366216">
      <w:pPr>
        <w:spacing w:after="0" w:line="240" w:lineRule="auto"/>
        <w:rPr>
          <w:rFonts w:asciiTheme="minorHAnsi" w:hAnsiTheme="minorHAnsi" w:cstheme="minorHAnsi"/>
          <w:color w:val="000000"/>
        </w:rPr>
      </w:pPr>
    </w:p>
    <w:p w14:paraId="2FCE88C7" w14:textId="77777777" w:rsidR="00366216" w:rsidRPr="0091690E"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GILAD BINO: Without good data, we're just not keeping our finger on the pulse of this amazing animal.</w:t>
      </w:r>
    </w:p>
    <w:p w14:paraId="21621901" w14:textId="77777777" w:rsidR="00366216" w:rsidRPr="0091690E" w:rsidRDefault="00366216" w:rsidP="00366216">
      <w:pPr>
        <w:spacing w:after="0" w:line="240" w:lineRule="auto"/>
        <w:rPr>
          <w:rFonts w:asciiTheme="minorHAnsi" w:hAnsiTheme="minorHAnsi" w:cstheme="minorHAnsi"/>
          <w:color w:val="000000"/>
        </w:rPr>
      </w:pPr>
    </w:p>
    <w:p w14:paraId="4B66059E" w14:textId="77777777" w:rsidR="00366216"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While researche</w:t>
      </w:r>
      <w:r>
        <w:rPr>
          <w:rFonts w:asciiTheme="minorHAnsi" w:hAnsiTheme="minorHAnsi" w:cstheme="minorHAnsi"/>
          <w:color w:val="000000"/>
        </w:rPr>
        <w:t>r</w:t>
      </w:r>
      <w:r w:rsidRPr="0091690E">
        <w:rPr>
          <w:rFonts w:asciiTheme="minorHAnsi" w:hAnsiTheme="minorHAnsi" w:cstheme="minorHAnsi"/>
          <w:color w:val="000000"/>
        </w:rPr>
        <w:t>s work hard on collecting the data, they're asking the rest of us to help</w:t>
      </w:r>
      <w:r>
        <w:rPr>
          <w:rFonts w:asciiTheme="minorHAnsi" w:hAnsiTheme="minorHAnsi" w:cstheme="minorHAnsi"/>
          <w:color w:val="000000"/>
        </w:rPr>
        <w:t>…</w:t>
      </w:r>
    </w:p>
    <w:p w14:paraId="23F25877" w14:textId="77777777" w:rsidR="00366216" w:rsidRDefault="00366216" w:rsidP="00366216">
      <w:pPr>
        <w:spacing w:after="0" w:line="240" w:lineRule="auto"/>
        <w:rPr>
          <w:rFonts w:asciiTheme="minorHAnsi" w:hAnsiTheme="minorHAnsi" w:cstheme="minorHAnsi"/>
          <w:color w:val="000000"/>
        </w:rPr>
      </w:pPr>
    </w:p>
    <w:p w14:paraId="23388D72" w14:textId="77777777" w:rsidR="00366216" w:rsidRDefault="00366216" w:rsidP="00366216">
      <w:pPr>
        <w:spacing w:after="0" w:line="240" w:lineRule="auto"/>
        <w:rPr>
          <w:rFonts w:asciiTheme="minorHAnsi" w:hAnsiTheme="minorHAnsi" w:cstheme="minorHAnsi"/>
          <w:color w:val="000000"/>
        </w:rPr>
      </w:pPr>
      <w:r>
        <w:rPr>
          <w:rFonts w:asciiTheme="minorHAnsi" w:hAnsiTheme="minorHAnsi" w:cstheme="minorHAnsi"/>
          <w:color w:val="000000"/>
        </w:rPr>
        <w:t>CITIZEN SCIENCE AIDEN: Oh, there’s one there!</w:t>
      </w:r>
    </w:p>
    <w:p w14:paraId="4B971B71" w14:textId="77777777" w:rsidR="00366216" w:rsidRDefault="00366216" w:rsidP="00366216">
      <w:pPr>
        <w:spacing w:after="0" w:line="240" w:lineRule="auto"/>
        <w:rPr>
          <w:rFonts w:asciiTheme="minorHAnsi" w:hAnsiTheme="minorHAnsi" w:cstheme="minorHAnsi"/>
          <w:color w:val="000000"/>
        </w:rPr>
      </w:pPr>
    </w:p>
    <w:p w14:paraId="7F048D65" w14:textId="77777777" w:rsidR="00366216"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by keeping our eyes peeled for platypuses.</w:t>
      </w:r>
    </w:p>
    <w:p w14:paraId="6CB1699A" w14:textId="77777777" w:rsidR="00366216" w:rsidRDefault="00366216" w:rsidP="00366216">
      <w:pPr>
        <w:spacing w:after="0" w:line="240" w:lineRule="auto"/>
        <w:rPr>
          <w:rFonts w:asciiTheme="minorHAnsi" w:hAnsiTheme="minorHAnsi" w:cstheme="minorHAnsi"/>
          <w:color w:val="000000"/>
        </w:rPr>
      </w:pPr>
    </w:p>
    <w:p w14:paraId="6D2D3A32" w14:textId="77777777" w:rsidR="00366216" w:rsidRDefault="00366216" w:rsidP="00366216">
      <w:pPr>
        <w:spacing w:after="0" w:line="240" w:lineRule="auto"/>
        <w:rPr>
          <w:rFonts w:asciiTheme="minorHAnsi" w:hAnsiTheme="minorHAnsi" w:cstheme="minorHAnsi"/>
          <w:color w:val="000000"/>
        </w:rPr>
      </w:pPr>
      <w:r>
        <w:rPr>
          <w:rFonts w:asciiTheme="minorHAnsi" w:hAnsiTheme="minorHAnsi" w:cstheme="minorHAnsi"/>
          <w:color w:val="000000"/>
        </w:rPr>
        <w:t xml:space="preserve">CITIZEN SCIENCE AIDEN: </w:t>
      </w:r>
      <w:r w:rsidRPr="0091690E">
        <w:rPr>
          <w:rFonts w:asciiTheme="minorHAnsi" w:hAnsiTheme="minorHAnsi" w:cstheme="minorHAnsi"/>
          <w:color w:val="000000"/>
        </w:rPr>
        <w:t>Oh, it's just a stick.</w:t>
      </w:r>
    </w:p>
    <w:p w14:paraId="7B1E76BD" w14:textId="77777777" w:rsidR="00366216" w:rsidRDefault="00366216" w:rsidP="00366216">
      <w:pPr>
        <w:spacing w:after="0" w:line="240" w:lineRule="auto"/>
        <w:rPr>
          <w:rFonts w:asciiTheme="minorHAnsi" w:hAnsiTheme="minorHAnsi" w:cstheme="minorHAnsi"/>
          <w:color w:val="000000"/>
        </w:rPr>
      </w:pPr>
    </w:p>
    <w:p w14:paraId="5ABE2420" w14:textId="77777777" w:rsidR="00366216" w:rsidRDefault="00366216" w:rsidP="00366216">
      <w:pPr>
        <w:spacing w:after="0" w:line="240" w:lineRule="auto"/>
        <w:rPr>
          <w:rFonts w:asciiTheme="minorHAnsi" w:hAnsiTheme="minorHAnsi" w:cstheme="minorHAnsi"/>
          <w:color w:val="000000"/>
        </w:rPr>
      </w:pPr>
      <w:r w:rsidRPr="0091690E">
        <w:rPr>
          <w:rFonts w:asciiTheme="minorHAnsi" w:hAnsiTheme="minorHAnsi" w:cstheme="minorHAnsi"/>
          <w:color w:val="000000"/>
        </w:rPr>
        <w:t xml:space="preserve">If you do see one, they're hoping you can let this </w:t>
      </w:r>
      <w:r>
        <w:rPr>
          <w:rFonts w:asciiTheme="minorHAnsi" w:hAnsiTheme="minorHAnsi" w:cstheme="minorHAnsi"/>
          <w:color w:val="000000"/>
        </w:rPr>
        <w:t xml:space="preserve">group know </w:t>
      </w:r>
      <w:r w:rsidRPr="0091690E">
        <w:rPr>
          <w:rFonts w:asciiTheme="minorHAnsi" w:hAnsiTheme="minorHAnsi" w:cstheme="minorHAnsi"/>
          <w:color w:val="000000"/>
        </w:rPr>
        <w:t xml:space="preserve">where and </w:t>
      </w:r>
      <w:proofErr w:type="gramStart"/>
      <w:r w:rsidRPr="0091690E">
        <w:rPr>
          <w:rFonts w:asciiTheme="minorHAnsi" w:hAnsiTheme="minorHAnsi" w:cstheme="minorHAnsi"/>
          <w:color w:val="000000"/>
        </w:rPr>
        <w:t xml:space="preserve">when, </w:t>
      </w:r>
      <w:r>
        <w:rPr>
          <w:rFonts w:asciiTheme="minorHAnsi" w:hAnsiTheme="minorHAnsi" w:cstheme="minorHAnsi"/>
          <w:color w:val="000000"/>
        </w:rPr>
        <w:t>and</w:t>
      </w:r>
      <w:proofErr w:type="gramEnd"/>
      <w:r>
        <w:rPr>
          <w:rFonts w:asciiTheme="minorHAnsi" w:hAnsiTheme="minorHAnsi" w:cstheme="minorHAnsi"/>
          <w:color w:val="000000"/>
        </w:rPr>
        <w:t xml:space="preserve"> </w:t>
      </w:r>
      <w:r w:rsidRPr="0091690E">
        <w:rPr>
          <w:rFonts w:asciiTheme="minorHAnsi" w:hAnsiTheme="minorHAnsi" w:cstheme="minorHAnsi"/>
          <w:color w:val="000000"/>
        </w:rPr>
        <w:t xml:space="preserve">help keep this quirky little creature safe. </w:t>
      </w:r>
      <w:r w:rsidRPr="00981284">
        <w:rPr>
          <w:rFonts w:asciiTheme="minorHAnsi" w:hAnsiTheme="minorHAnsi" w:cstheme="minorHAnsi"/>
          <w:color w:val="000000"/>
        </w:rPr>
        <w:br/>
      </w:r>
      <w:r w:rsidRPr="00981284">
        <w:rPr>
          <w:rFonts w:asciiTheme="minorHAnsi" w:hAnsiTheme="minorHAnsi" w:cstheme="minorHAnsi"/>
          <w:color w:val="000000"/>
        </w:rPr>
        <w:br/>
      </w:r>
    </w:p>
    <w:p w14:paraId="4B7CB604" w14:textId="77777777" w:rsidR="00366216" w:rsidRDefault="00366216" w:rsidP="00366216">
      <w:pPr>
        <w:pStyle w:val="Heading1"/>
        <w:rPr>
          <w:rFonts w:asciiTheme="minorHAnsi" w:hAnsiTheme="minorHAnsi" w:cstheme="minorHAnsi"/>
          <w:lang w:val="en-AU"/>
        </w:rPr>
      </w:pPr>
      <w:r>
        <w:rPr>
          <w:rFonts w:asciiTheme="minorHAnsi" w:hAnsiTheme="minorHAnsi" w:cstheme="minorHAnsi"/>
          <w:lang w:val="en-AU"/>
        </w:rPr>
        <w:t>Sport</w:t>
      </w:r>
    </w:p>
    <w:p w14:paraId="0A5FA1DB"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11D0FF57" w14:textId="77777777" w:rsidR="00366216" w:rsidRDefault="00366216" w:rsidP="00366216">
      <w:pPr>
        <w:pStyle w:val="NormalWeb"/>
        <w:spacing w:before="0" w:beforeAutospacing="0" w:after="0"/>
        <w:rPr>
          <w:rFonts w:asciiTheme="minorHAnsi" w:hAnsiTheme="minorHAnsi" w:cstheme="minorHAnsi"/>
          <w:color w:val="000000"/>
          <w:sz w:val="22"/>
          <w:szCs w:val="22"/>
        </w:rPr>
      </w:pPr>
      <w:r w:rsidRPr="00642291">
        <w:rPr>
          <w:rFonts w:asciiTheme="minorHAnsi" w:hAnsiTheme="minorHAnsi" w:cstheme="minorHAnsi"/>
          <w:color w:val="000000"/>
          <w:sz w:val="22"/>
          <w:szCs w:val="22"/>
        </w:rPr>
        <w:t>The Penrith Panthers treated their mums with a huge win against the Canberra Raiders on the weekend</w:t>
      </w:r>
      <w:r>
        <w:rPr>
          <w:rFonts w:asciiTheme="minorHAnsi" w:hAnsiTheme="minorHAnsi" w:cstheme="minorHAnsi"/>
          <w:color w:val="000000"/>
          <w:sz w:val="22"/>
          <w:szCs w:val="22"/>
        </w:rPr>
        <w:t xml:space="preserve">. </w:t>
      </w:r>
      <w:r w:rsidRPr="00642291">
        <w:rPr>
          <w:rFonts w:asciiTheme="minorHAnsi" w:hAnsiTheme="minorHAnsi" w:cstheme="minorHAnsi"/>
          <w:color w:val="000000"/>
          <w:sz w:val="22"/>
          <w:szCs w:val="22"/>
        </w:rPr>
        <w:t>The Panthers pounced on the Raiders early on</w:t>
      </w:r>
      <w:r>
        <w:rPr>
          <w:rFonts w:asciiTheme="minorHAnsi" w:hAnsiTheme="minorHAnsi" w:cstheme="minorHAnsi"/>
          <w:color w:val="000000"/>
          <w:sz w:val="22"/>
          <w:szCs w:val="22"/>
        </w:rPr>
        <w:t>.</w:t>
      </w:r>
    </w:p>
    <w:p w14:paraId="19E0699A"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513FE6E0" w14:textId="77777777" w:rsidR="00366216" w:rsidRDefault="00366216" w:rsidP="00366216">
      <w:pPr>
        <w:pStyle w:val="NormalWeb"/>
        <w:spacing w:before="0" w:beforeAutospacing="0" w:after="0"/>
        <w:rPr>
          <w:rFonts w:asciiTheme="minorHAnsi" w:hAnsiTheme="minorHAnsi" w:cstheme="minorHAnsi"/>
          <w:color w:val="000000"/>
          <w:sz w:val="22"/>
          <w:szCs w:val="22"/>
        </w:rPr>
      </w:pPr>
      <w:r>
        <w:rPr>
          <w:rFonts w:asciiTheme="minorHAnsi" w:hAnsiTheme="minorHAnsi" w:cstheme="minorHAnsi"/>
          <w:color w:val="000000"/>
          <w:sz w:val="22"/>
          <w:szCs w:val="22"/>
        </w:rPr>
        <w:t>COMMENTATOR: Penrith at their devastating best after five minutes.</w:t>
      </w:r>
    </w:p>
    <w:p w14:paraId="1B89067B"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72CA4DC2" w14:textId="77777777" w:rsidR="00366216" w:rsidRDefault="00366216" w:rsidP="00366216">
      <w:pPr>
        <w:pStyle w:val="NormalWeb"/>
        <w:spacing w:before="0" w:beforeAutospacing="0" w:after="0"/>
        <w:rPr>
          <w:rFonts w:asciiTheme="minorHAnsi" w:hAnsiTheme="minorHAnsi" w:cstheme="minorHAnsi"/>
          <w:color w:val="000000"/>
          <w:sz w:val="22"/>
          <w:szCs w:val="22"/>
        </w:rPr>
      </w:pPr>
      <w:r w:rsidRPr="00642291">
        <w:rPr>
          <w:rFonts w:asciiTheme="minorHAnsi" w:hAnsiTheme="minorHAnsi" w:cstheme="minorHAnsi"/>
          <w:color w:val="000000"/>
          <w:sz w:val="22"/>
          <w:szCs w:val="22"/>
        </w:rPr>
        <w:t>The Raiders didn't let it get away, though</w:t>
      </w:r>
      <w:r>
        <w:rPr>
          <w:rFonts w:asciiTheme="minorHAnsi" w:hAnsiTheme="minorHAnsi" w:cstheme="minorHAnsi"/>
          <w:color w:val="000000"/>
          <w:sz w:val="22"/>
          <w:szCs w:val="22"/>
        </w:rPr>
        <w:t>,</w:t>
      </w:r>
      <w:r w:rsidRPr="00642291">
        <w:rPr>
          <w:rFonts w:asciiTheme="minorHAnsi" w:hAnsiTheme="minorHAnsi" w:cstheme="minorHAnsi"/>
          <w:color w:val="000000"/>
          <w:sz w:val="22"/>
          <w:szCs w:val="22"/>
        </w:rPr>
        <w:t xml:space="preserve"> with the two sides going tit for tat all match</w:t>
      </w:r>
      <w:r>
        <w:rPr>
          <w:rFonts w:asciiTheme="minorHAnsi" w:hAnsiTheme="minorHAnsi" w:cstheme="minorHAnsi"/>
          <w:color w:val="000000"/>
          <w:sz w:val="22"/>
          <w:szCs w:val="22"/>
        </w:rPr>
        <w:t xml:space="preserve"> </w:t>
      </w:r>
      <w:r w:rsidRPr="00642291">
        <w:rPr>
          <w:rFonts w:asciiTheme="minorHAnsi" w:hAnsiTheme="minorHAnsi" w:cstheme="minorHAnsi"/>
          <w:color w:val="000000"/>
          <w:sz w:val="22"/>
          <w:szCs w:val="22"/>
        </w:rPr>
        <w:t>but one man proved the difference.</w:t>
      </w:r>
    </w:p>
    <w:p w14:paraId="56160AB4"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26A58591" w14:textId="77777777" w:rsidR="00366216" w:rsidRDefault="00366216" w:rsidP="00366216">
      <w:pPr>
        <w:pStyle w:val="NormalWeb"/>
        <w:spacing w:before="0" w:beforeAutospacing="0" w:after="0"/>
        <w:rPr>
          <w:rFonts w:asciiTheme="minorHAnsi" w:hAnsiTheme="minorHAnsi" w:cstheme="minorHAnsi"/>
          <w:color w:val="000000"/>
          <w:sz w:val="22"/>
          <w:szCs w:val="22"/>
        </w:rPr>
      </w:pPr>
      <w:r>
        <w:rPr>
          <w:rFonts w:asciiTheme="minorHAnsi" w:hAnsiTheme="minorHAnsi" w:cstheme="minorHAnsi"/>
          <w:color w:val="000000"/>
          <w:sz w:val="22"/>
          <w:szCs w:val="22"/>
        </w:rPr>
        <w:t xml:space="preserve">COMMENTATOR: Cleary will just </w:t>
      </w:r>
      <w:proofErr w:type="gramStart"/>
      <w:r>
        <w:rPr>
          <w:rFonts w:asciiTheme="minorHAnsi" w:hAnsiTheme="minorHAnsi" w:cstheme="minorHAnsi"/>
          <w:color w:val="000000"/>
          <w:sz w:val="22"/>
          <w:szCs w:val="22"/>
        </w:rPr>
        <w:t>ran</w:t>
      </w:r>
      <w:proofErr w:type="gramEnd"/>
      <w:r>
        <w:rPr>
          <w:rFonts w:asciiTheme="minorHAnsi" w:hAnsiTheme="minorHAnsi" w:cstheme="minorHAnsi"/>
          <w:color w:val="000000"/>
          <w:sz w:val="22"/>
          <w:szCs w:val="22"/>
        </w:rPr>
        <w:t xml:space="preserve"> at the back score.</w:t>
      </w:r>
    </w:p>
    <w:p w14:paraId="3701CDEA"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5B45535C" w14:textId="77777777" w:rsidR="00366216" w:rsidRDefault="00366216" w:rsidP="00366216">
      <w:pPr>
        <w:pStyle w:val="NormalWeb"/>
        <w:spacing w:before="0" w:beforeAutospacing="0" w:after="0"/>
        <w:rPr>
          <w:rFonts w:asciiTheme="minorHAnsi" w:hAnsiTheme="minorHAnsi" w:cstheme="minorHAnsi"/>
          <w:color w:val="000000"/>
          <w:sz w:val="22"/>
          <w:szCs w:val="22"/>
        </w:rPr>
      </w:pPr>
      <w:r w:rsidRPr="00642291">
        <w:rPr>
          <w:rFonts w:asciiTheme="minorHAnsi" w:hAnsiTheme="minorHAnsi" w:cstheme="minorHAnsi"/>
          <w:color w:val="000000"/>
          <w:sz w:val="22"/>
          <w:szCs w:val="22"/>
        </w:rPr>
        <w:t xml:space="preserve">Yep, with 5 conversions, 3 assists, and 1 try, it was Nathan Cleary who catapulted the Panthers to a 30 to 18 victory, and their ninth win of the season. </w:t>
      </w:r>
      <w:r w:rsidRPr="00642291">
        <w:rPr>
          <w:rFonts w:asciiTheme="minorHAnsi" w:hAnsiTheme="minorHAnsi" w:cstheme="minorHAnsi"/>
          <w:color w:val="000000"/>
          <w:sz w:val="22"/>
          <w:szCs w:val="22"/>
        </w:rPr>
        <w:br/>
      </w:r>
      <w:r w:rsidRPr="00642291">
        <w:rPr>
          <w:rFonts w:asciiTheme="minorHAnsi" w:hAnsiTheme="minorHAnsi" w:cstheme="minorHAnsi"/>
          <w:color w:val="000000"/>
          <w:sz w:val="22"/>
          <w:szCs w:val="22"/>
        </w:rPr>
        <w:br/>
        <w:t>Meanwhile in New Zealand</w:t>
      </w:r>
      <w:r>
        <w:rPr>
          <w:rFonts w:asciiTheme="minorHAnsi" w:hAnsiTheme="minorHAnsi" w:cstheme="minorHAnsi"/>
          <w:color w:val="000000"/>
          <w:sz w:val="22"/>
          <w:szCs w:val="22"/>
        </w:rPr>
        <w:t xml:space="preserve">, </w:t>
      </w:r>
      <w:r w:rsidRPr="00642291">
        <w:rPr>
          <w:rFonts w:asciiTheme="minorHAnsi" w:hAnsiTheme="minorHAnsi" w:cstheme="minorHAnsi"/>
          <w:color w:val="000000"/>
          <w:sz w:val="22"/>
          <w:szCs w:val="22"/>
        </w:rPr>
        <w:t>Brisbane Roar faced Wellington Phoenix in the women's A-League semi-final. The Kiwis had the upper hand as Makala Woods punted this first-half goal</w:t>
      </w:r>
      <w:r>
        <w:rPr>
          <w:rFonts w:asciiTheme="minorHAnsi" w:hAnsiTheme="minorHAnsi" w:cstheme="minorHAnsi"/>
          <w:color w:val="000000"/>
          <w:sz w:val="22"/>
          <w:szCs w:val="22"/>
        </w:rPr>
        <w:t>…</w:t>
      </w:r>
    </w:p>
    <w:p w14:paraId="0D9BE9F5"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316B274F" w14:textId="77777777" w:rsidR="00366216" w:rsidRDefault="00366216" w:rsidP="00366216">
      <w:pPr>
        <w:pStyle w:val="NormalWeb"/>
        <w:spacing w:before="0" w:beforeAutospacing="0" w:after="0"/>
        <w:rPr>
          <w:rFonts w:asciiTheme="minorHAnsi" w:hAnsiTheme="minorHAnsi" w:cstheme="minorHAnsi"/>
          <w:color w:val="000000"/>
          <w:sz w:val="22"/>
          <w:szCs w:val="22"/>
        </w:rPr>
      </w:pPr>
      <w:r>
        <w:rPr>
          <w:rFonts w:asciiTheme="minorHAnsi" w:hAnsiTheme="minorHAnsi" w:cstheme="minorHAnsi"/>
          <w:color w:val="000000"/>
          <w:sz w:val="22"/>
          <w:szCs w:val="22"/>
        </w:rPr>
        <w:t>COMMENTATOR: watch as Woods… up and over!</w:t>
      </w:r>
    </w:p>
    <w:p w14:paraId="76CFCA3A"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1C8E0CAE" w14:textId="77777777" w:rsidR="00366216" w:rsidRDefault="00366216" w:rsidP="00366216">
      <w:pPr>
        <w:pStyle w:val="NormalWeb"/>
        <w:spacing w:before="0" w:beforeAutospacing="0" w:after="0"/>
        <w:rPr>
          <w:rFonts w:asciiTheme="minorHAnsi" w:hAnsiTheme="minorHAnsi" w:cstheme="minorHAnsi"/>
          <w:color w:val="000000"/>
          <w:sz w:val="22"/>
          <w:szCs w:val="22"/>
        </w:rPr>
      </w:pPr>
      <w:r>
        <w:rPr>
          <w:rFonts w:asciiTheme="minorHAnsi" w:hAnsiTheme="minorHAnsi" w:cstheme="minorHAnsi"/>
          <w:color w:val="000000"/>
          <w:sz w:val="22"/>
          <w:szCs w:val="22"/>
        </w:rPr>
        <w:t xml:space="preserve">… </w:t>
      </w:r>
      <w:r w:rsidRPr="00642291">
        <w:rPr>
          <w:rFonts w:asciiTheme="minorHAnsi" w:hAnsiTheme="minorHAnsi" w:cstheme="minorHAnsi"/>
          <w:color w:val="000000"/>
          <w:sz w:val="22"/>
          <w:szCs w:val="22"/>
        </w:rPr>
        <w:t>held the pressure with some near misses</w:t>
      </w:r>
      <w:r>
        <w:rPr>
          <w:rFonts w:asciiTheme="minorHAnsi" w:hAnsiTheme="minorHAnsi" w:cstheme="minorHAnsi"/>
          <w:color w:val="000000"/>
          <w:sz w:val="22"/>
          <w:szCs w:val="22"/>
        </w:rPr>
        <w:t xml:space="preserve"> </w:t>
      </w:r>
    </w:p>
    <w:p w14:paraId="1089418F"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7CA4D653" w14:textId="77777777" w:rsidR="00366216" w:rsidRDefault="00366216" w:rsidP="00366216">
      <w:pPr>
        <w:pStyle w:val="NormalWeb"/>
        <w:spacing w:before="0" w:beforeAutospacing="0" w:after="0"/>
        <w:rPr>
          <w:rFonts w:asciiTheme="minorHAnsi" w:hAnsiTheme="minorHAnsi" w:cstheme="minorHAnsi"/>
          <w:color w:val="000000"/>
          <w:sz w:val="22"/>
          <w:szCs w:val="22"/>
        </w:rPr>
      </w:pPr>
      <w:r>
        <w:rPr>
          <w:rFonts w:asciiTheme="minorHAnsi" w:hAnsiTheme="minorHAnsi" w:cstheme="minorHAnsi"/>
          <w:color w:val="000000"/>
          <w:sz w:val="22"/>
          <w:szCs w:val="22"/>
        </w:rPr>
        <w:t>COMMENTATOR: agonisingly wide.</w:t>
      </w:r>
    </w:p>
    <w:p w14:paraId="5ABF2403"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71D57CA6" w14:textId="77777777" w:rsidR="00366216" w:rsidRDefault="00366216" w:rsidP="00366216">
      <w:pPr>
        <w:pStyle w:val="NormalWeb"/>
        <w:spacing w:before="0" w:beforeAutospacing="0" w:after="0"/>
        <w:rPr>
          <w:rFonts w:asciiTheme="minorHAnsi" w:hAnsiTheme="minorHAnsi" w:cstheme="minorHAnsi"/>
          <w:color w:val="000000"/>
          <w:sz w:val="22"/>
          <w:szCs w:val="22"/>
        </w:rPr>
      </w:pPr>
      <w:r>
        <w:rPr>
          <w:rFonts w:asciiTheme="minorHAnsi" w:hAnsiTheme="minorHAnsi" w:cstheme="minorHAnsi"/>
          <w:color w:val="000000"/>
          <w:sz w:val="22"/>
          <w:szCs w:val="22"/>
        </w:rPr>
        <w:t xml:space="preserve">… </w:t>
      </w:r>
      <w:r w:rsidRPr="00642291">
        <w:rPr>
          <w:rFonts w:asciiTheme="minorHAnsi" w:hAnsiTheme="minorHAnsi" w:cstheme="minorHAnsi"/>
          <w:color w:val="000000"/>
          <w:sz w:val="22"/>
          <w:szCs w:val="22"/>
        </w:rPr>
        <w:t xml:space="preserve">and made the most of an extra time mistake by Brisbane to secure New Zealand's first-ever spot in an A-League grand </w:t>
      </w:r>
      <w:proofErr w:type="spellStart"/>
      <w:r w:rsidRPr="00642291">
        <w:rPr>
          <w:rFonts w:asciiTheme="minorHAnsi" w:hAnsiTheme="minorHAnsi" w:cstheme="minorHAnsi"/>
          <w:color w:val="000000"/>
          <w:sz w:val="22"/>
          <w:szCs w:val="22"/>
        </w:rPr>
        <w:t>final</w:t>
      </w:r>
      <w:proofErr w:type="spellEnd"/>
      <w:r>
        <w:rPr>
          <w:rFonts w:asciiTheme="minorHAnsi" w:hAnsiTheme="minorHAnsi" w:cstheme="minorHAnsi"/>
          <w:color w:val="000000"/>
          <w:sz w:val="22"/>
          <w:szCs w:val="22"/>
        </w:rPr>
        <w:t>.</w:t>
      </w:r>
      <w:r w:rsidRPr="00642291">
        <w:rPr>
          <w:rFonts w:asciiTheme="minorHAnsi" w:hAnsiTheme="minorHAnsi" w:cstheme="minorHAnsi"/>
          <w:color w:val="000000"/>
          <w:sz w:val="22"/>
          <w:szCs w:val="22"/>
        </w:rPr>
        <w:t xml:space="preserve"> They'll face Melbourne City in Melbourne on Saturday. </w:t>
      </w:r>
      <w:r w:rsidRPr="00642291">
        <w:rPr>
          <w:rFonts w:asciiTheme="minorHAnsi" w:hAnsiTheme="minorHAnsi" w:cstheme="minorHAnsi"/>
          <w:color w:val="000000"/>
          <w:sz w:val="22"/>
          <w:szCs w:val="22"/>
        </w:rPr>
        <w:br/>
      </w:r>
      <w:r w:rsidRPr="00642291">
        <w:rPr>
          <w:rFonts w:asciiTheme="minorHAnsi" w:hAnsiTheme="minorHAnsi" w:cstheme="minorHAnsi"/>
          <w:color w:val="000000"/>
          <w:sz w:val="22"/>
          <w:szCs w:val="22"/>
        </w:rPr>
        <w:br/>
      </w:r>
      <w:r>
        <w:rPr>
          <w:rFonts w:asciiTheme="minorHAnsi" w:hAnsiTheme="minorHAnsi" w:cstheme="minorHAnsi"/>
          <w:color w:val="000000"/>
          <w:sz w:val="22"/>
          <w:szCs w:val="22"/>
        </w:rPr>
        <w:t>A</w:t>
      </w:r>
      <w:r w:rsidRPr="00642291">
        <w:rPr>
          <w:rFonts w:asciiTheme="minorHAnsi" w:hAnsiTheme="minorHAnsi" w:cstheme="minorHAnsi"/>
          <w:color w:val="000000"/>
          <w:sz w:val="22"/>
          <w:szCs w:val="22"/>
        </w:rPr>
        <w:t>nd back home seas of pink flooded streets around the country</w:t>
      </w:r>
      <w:r>
        <w:rPr>
          <w:rFonts w:asciiTheme="minorHAnsi" w:hAnsiTheme="minorHAnsi" w:cstheme="minorHAnsi"/>
          <w:color w:val="000000"/>
          <w:sz w:val="22"/>
          <w:szCs w:val="22"/>
        </w:rPr>
        <w:t xml:space="preserve"> </w:t>
      </w:r>
      <w:r w:rsidRPr="00642291">
        <w:rPr>
          <w:rFonts w:asciiTheme="minorHAnsi" w:hAnsiTheme="minorHAnsi" w:cstheme="minorHAnsi"/>
          <w:color w:val="000000"/>
          <w:sz w:val="22"/>
          <w:szCs w:val="22"/>
        </w:rPr>
        <w:t>as tens of thousands took part in the Mother's Day Classic fun run on Sunday.</w:t>
      </w:r>
    </w:p>
    <w:p w14:paraId="261BEC49"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1844694A" w14:textId="77777777" w:rsidR="00366216" w:rsidRDefault="00366216" w:rsidP="00366216">
      <w:pPr>
        <w:pStyle w:val="NormalWeb"/>
        <w:spacing w:before="0" w:beforeAutospacing="0" w:after="0"/>
        <w:rPr>
          <w:rFonts w:asciiTheme="minorHAnsi" w:hAnsiTheme="minorHAnsi" w:cstheme="minorHAnsi"/>
          <w:color w:val="000000"/>
          <w:sz w:val="22"/>
          <w:szCs w:val="22"/>
        </w:rPr>
      </w:pPr>
      <w:r>
        <w:rPr>
          <w:rFonts w:asciiTheme="minorHAnsi" w:hAnsiTheme="minorHAnsi" w:cstheme="minorHAnsi"/>
          <w:color w:val="000000"/>
          <w:sz w:val="22"/>
          <w:szCs w:val="22"/>
        </w:rPr>
        <w:t>INTERVIEWER: What did you think about today?</w:t>
      </w:r>
    </w:p>
    <w:p w14:paraId="1387FB46" w14:textId="77777777" w:rsidR="00366216" w:rsidRDefault="00366216" w:rsidP="00366216">
      <w:pPr>
        <w:pStyle w:val="NormalWeb"/>
        <w:spacing w:before="0" w:beforeAutospacing="0" w:after="0"/>
        <w:rPr>
          <w:rFonts w:asciiTheme="minorHAnsi" w:hAnsiTheme="minorHAnsi" w:cstheme="minorHAnsi"/>
          <w:color w:val="000000"/>
          <w:sz w:val="22"/>
          <w:szCs w:val="22"/>
        </w:rPr>
      </w:pPr>
      <w:r>
        <w:rPr>
          <w:rFonts w:asciiTheme="minorHAnsi" w:hAnsiTheme="minorHAnsi" w:cstheme="minorHAnsi"/>
          <w:color w:val="000000"/>
          <w:sz w:val="22"/>
          <w:szCs w:val="22"/>
        </w:rPr>
        <w:t>CHILD PARTICIPANT: I really like all these drink stations.</w:t>
      </w:r>
    </w:p>
    <w:p w14:paraId="62BF7987"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66A62CB9" w14:textId="77777777" w:rsidR="00366216" w:rsidRDefault="00366216" w:rsidP="00366216">
      <w:pPr>
        <w:pStyle w:val="NormalWeb"/>
        <w:spacing w:before="0" w:beforeAutospacing="0" w:after="0"/>
        <w:rPr>
          <w:rFonts w:asciiTheme="minorHAnsi" w:hAnsiTheme="minorHAnsi" w:cstheme="minorHAnsi"/>
          <w:color w:val="000000"/>
          <w:sz w:val="22"/>
          <w:szCs w:val="22"/>
        </w:rPr>
      </w:pPr>
      <w:r w:rsidRPr="00642291">
        <w:rPr>
          <w:rFonts w:asciiTheme="minorHAnsi" w:hAnsiTheme="minorHAnsi" w:cstheme="minorHAnsi"/>
          <w:color w:val="000000"/>
          <w:sz w:val="22"/>
          <w:szCs w:val="22"/>
        </w:rPr>
        <w:t>Apart from drinks</w:t>
      </w:r>
      <w:r>
        <w:rPr>
          <w:rFonts w:asciiTheme="minorHAnsi" w:hAnsiTheme="minorHAnsi" w:cstheme="minorHAnsi"/>
          <w:color w:val="000000"/>
          <w:sz w:val="22"/>
          <w:szCs w:val="22"/>
        </w:rPr>
        <w:t xml:space="preserve">, </w:t>
      </w:r>
      <w:r w:rsidRPr="00642291">
        <w:rPr>
          <w:rFonts w:asciiTheme="minorHAnsi" w:hAnsiTheme="minorHAnsi" w:cstheme="minorHAnsi"/>
          <w:color w:val="000000"/>
          <w:sz w:val="22"/>
          <w:szCs w:val="22"/>
        </w:rPr>
        <w:t>the run is about raising money and awareness for cancer research</w:t>
      </w:r>
      <w:r>
        <w:rPr>
          <w:rFonts w:asciiTheme="minorHAnsi" w:hAnsiTheme="minorHAnsi" w:cstheme="minorHAnsi"/>
          <w:color w:val="000000"/>
          <w:sz w:val="22"/>
          <w:szCs w:val="22"/>
        </w:rPr>
        <w:t xml:space="preserve"> </w:t>
      </w:r>
      <w:r w:rsidRPr="00642291">
        <w:rPr>
          <w:rFonts w:asciiTheme="minorHAnsi" w:hAnsiTheme="minorHAnsi" w:cstheme="minorHAnsi"/>
          <w:color w:val="000000"/>
          <w:sz w:val="22"/>
          <w:szCs w:val="22"/>
        </w:rPr>
        <w:t>while celebrating and remembering the special women in our lives.</w:t>
      </w:r>
    </w:p>
    <w:p w14:paraId="100E98A4"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1B02807B" w14:textId="77777777" w:rsidR="00366216" w:rsidRDefault="00366216" w:rsidP="00366216">
      <w:pPr>
        <w:pStyle w:val="NormalWeb"/>
        <w:spacing w:before="0" w:beforeAutospacing="0" w:after="0"/>
        <w:rPr>
          <w:rFonts w:asciiTheme="minorHAnsi" w:hAnsiTheme="minorHAnsi" w:cstheme="minorHAnsi"/>
          <w:color w:val="000000"/>
          <w:sz w:val="22"/>
          <w:szCs w:val="22"/>
        </w:rPr>
      </w:pPr>
      <w:r>
        <w:rPr>
          <w:rFonts w:asciiTheme="minorHAnsi" w:hAnsiTheme="minorHAnsi" w:cstheme="minorHAnsi"/>
          <w:color w:val="000000"/>
          <w:sz w:val="22"/>
          <w:szCs w:val="22"/>
        </w:rPr>
        <w:lastRenderedPageBreak/>
        <w:t>PARTICIPANT: I am fortunate to have my mum but not everyone does so I think it’s an important day to remember them.</w:t>
      </w:r>
      <w:r w:rsidRPr="00642291">
        <w:rPr>
          <w:rFonts w:asciiTheme="minorHAnsi" w:hAnsiTheme="minorHAnsi" w:cstheme="minorHAnsi"/>
          <w:color w:val="000000"/>
          <w:sz w:val="22"/>
          <w:szCs w:val="22"/>
        </w:rPr>
        <w:br/>
      </w:r>
    </w:p>
    <w:p w14:paraId="4A07AB4D" w14:textId="77777777" w:rsidR="00366216" w:rsidRPr="00231A0C" w:rsidRDefault="00366216" w:rsidP="00366216">
      <w:pPr>
        <w:spacing w:after="0" w:line="240" w:lineRule="auto"/>
        <w:rPr>
          <w:rFonts w:eastAsia="Times New Roman" w:cs="Calibri"/>
          <w:b/>
          <w:color w:val="00B0F0"/>
          <w:sz w:val="36"/>
          <w:szCs w:val="36"/>
          <w:lang w:eastAsia="x-none"/>
        </w:rPr>
      </w:pPr>
      <w:proofErr w:type="spellStart"/>
      <w:r w:rsidRPr="00231A0C">
        <w:rPr>
          <w:rFonts w:eastAsia="Times New Roman" w:cs="Calibri"/>
          <w:b/>
          <w:color w:val="00B0F0"/>
          <w:sz w:val="36"/>
          <w:szCs w:val="36"/>
          <w:lang w:eastAsia="x-none"/>
        </w:rPr>
        <w:t>Baháʼí</w:t>
      </w:r>
      <w:proofErr w:type="spellEnd"/>
      <w:r w:rsidRPr="00231A0C">
        <w:rPr>
          <w:rFonts w:eastAsia="Times New Roman" w:cs="Calibri"/>
          <w:b/>
          <w:color w:val="00B0F0"/>
          <w:sz w:val="36"/>
          <w:szCs w:val="36"/>
          <w:lang w:eastAsia="x-none"/>
        </w:rPr>
        <w:t xml:space="preserve"> Kids</w:t>
      </w:r>
    </w:p>
    <w:p w14:paraId="234380CA" w14:textId="77777777" w:rsidR="00366216" w:rsidRPr="00C35BB4" w:rsidRDefault="00366216" w:rsidP="00366216">
      <w:pPr>
        <w:spacing w:after="0" w:line="240" w:lineRule="auto"/>
        <w:rPr>
          <w:rFonts w:asciiTheme="minorHAnsi" w:hAnsiTheme="minorHAnsi" w:cstheme="minorHAnsi"/>
        </w:rPr>
      </w:pPr>
    </w:p>
    <w:p w14:paraId="6FB09AB9" w14:textId="77777777" w:rsidR="00366216" w:rsidRPr="00C35BB4" w:rsidRDefault="00366216" w:rsidP="00366216">
      <w:pPr>
        <w:spacing w:after="0" w:line="240" w:lineRule="auto"/>
        <w:rPr>
          <w:rFonts w:asciiTheme="minorHAnsi" w:hAnsiTheme="minorHAnsi" w:cstheme="minorHAnsi"/>
        </w:rPr>
      </w:pPr>
      <w:r w:rsidRPr="00C35BB4">
        <w:rPr>
          <w:rFonts w:asciiTheme="minorHAnsi" w:hAnsiTheme="minorHAnsi" w:cstheme="minorHAnsi"/>
        </w:rPr>
        <w:t>Rookie Reporters</w:t>
      </w:r>
    </w:p>
    <w:p w14:paraId="652CA723" w14:textId="77777777" w:rsidR="00366216" w:rsidRPr="00C35BB4" w:rsidRDefault="00366216" w:rsidP="00366216">
      <w:pPr>
        <w:spacing w:after="0" w:line="240" w:lineRule="auto"/>
        <w:rPr>
          <w:rFonts w:asciiTheme="minorHAnsi" w:hAnsiTheme="minorHAnsi" w:cstheme="minorHAnsi"/>
        </w:rPr>
      </w:pPr>
    </w:p>
    <w:p w14:paraId="7D14D42F" w14:textId="77777777" w:rsidR="00366216" w:rsidRPr="00C35BB4" w:rsidRDefault="00366216" w:rsidP="00366216">
      <w:pPr>
        <w:pStyle w:val="NormalWeb"/>
        <w:spacing w:before="0" w:beforeAutospacing="0" w:after="0"/>
        <w:rPr>
          <w:rFonts w:asciiTheme="minorHAnsi" w:hAnsiTheme="minorHAnsi" w:cstheme="minorHAnsi"/>
          <w:i/>
          <w:iCs/>
          <w:sz w:val="22"/>
          <w:szCs w:val="22"/>
          <w:lang w:val="en-US"/>
        </w:rPr>
      </w:pPr>
      <w:r w:rsidRPr="00C35BB4">
        <w:rPr>
          <w:rFonts w:asciiTheme="minorHAnsi" w:hAnsiTheme="minorHAnsi" w:cstheme="minorHAnsi"/>
          <w:i/>
          <w:iCs/>
          <w:sz w:val="22"/>
          <w:szCs w:val="22"/>
        </w:rPr>
        <w:t xml:space="preserve">INTRO: </w:t>
      </w:r>
      <w:r w:rsidRPr="00C35BB4">
        <w:rPr>
          <w:rFonts w:asciiTheme="minorHAnsi" w:hAnsiTheme="minorHAnsi" w:cstheme="minorHAnsi"/>
          <w:i/>
          <w:iCs/>
          <w:sz w:val="22"/>
          <w:szCs w:val="22"/>
          <w:lang w:val="en-US"/>
        </w:rPr>
        <w:t xml:space="preserve">Finally, to a religious holiday that you may not know much about. It's called </w:t>
      </w:r>
      <w:proofErr w:type="spellStart"/>
      <w:r w:rsidRPr="00C35BB4">
        <w:rPr>
          <w:rFonts w:asciiTheme="minorHAnsi" w:hAnsiTheme="minorHAnsi" w:cstheme="minorHAnsi"/>
          <w:i/>
          <w:iCs/>
          <w:color w:val="000000"/>
          <w:sz w:val="22"/>
          <w:szCs w:val="22"/>
        </w:rPr>
        <w:t>Ridván</w:t>
      </w:r>
      <w:proofErr w:type="spellEnd"/>
      <w:r w:rsidRPr="00C35BB4">
        <w:rPr>
          <w:rFonts w:asciiTheme="minorHAnsi" w:hAnsiTheme="minorHAnsi" w:cstheme="minorHAnsi"/>
          <w:i/>
          <w:iCs/>
          <w:sz w:val="22"/>
          <w:szCs w:val="22"/>
          <w:lang w:val="en-US"/>
        </w:rPr>
        <w:t xml:space="preserve"> and It's a 12-day event which celebrates the beginning of the Bahai religion. We talked to some kids about what being Bahai is all about and what it means to them</w:t>
      </w:r>
      <w:r w:rsidRPr="00C35BB4">
        <w:rPr>
          <w:rFonts w:asciiTheme="minorHAnsi" w:hAnsiTheme="minorHAnsi" w:cstheme="minorHAnsi"/>
          <w:i/>
          <w:iCs/>
          <w:sz w:val="22"/>
          <w:szCs w:val="22"/>
          <w:lang w:val="en-US"/>
        </w:rPr>
        <w:br/>
      </w:r>
    </w:p>
    <w:p w14:paraId="231D138D" w14:textId="77777777" w:rsidR="00366216" w:rsidRDefault="00366216" w:rsidP="00366216">
      <w:pPr>
        <w:pStyle w:val="NormalWeb"/>
        <w:spacing w:before="0" w:beforeAutospacing="0" w:after="0"/>
        <w:rPr>
          <w:rFonts w:asciiTheme="minorHAnsi" w:hAnsiTheme="minorHAnsi" w:cstheme="minorHAnsi"/>
          <w:sz w:val="22"/>
          <w:szCs w:val="22"/>
        </w:rPr>
      </w:pPr>
      <w:r w:rsidRPr="00C35BB4">
        <w:rPr>
          <w:rFonts w:asciiTheme="minorHAnsi" w:hAnsiTheme="minorHAnsi" w:cstheme="minorHAnsi"/>
          <w:caps/>
          <w:sz w:val="22"/>
          <w:szCs w:val="22"/>
        </w:rPr>
        <w:t>Taraz</w:t>
      </w:r>
      <w:r w:rsidRPr="00C35BB4">
        <w:rPr>
          <w:rFonts w:asciiTheme="minorHAnsi" w:hAnsiTheme="minorHAnsi" w:cstheme="minorHAnsi"/>
          <w:sz w:val="22"/>
          <w:szCs w:val="22"/>
        </w:rPr>
        <w:t>: Hi, I'm Taraz.</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Skysha</w:t>
      </w:r>
      <w:r w:rsidRPr="00C35BB4">
        <w:rPr>
          <w:rFonts w:asciiTheme="minorHAnsi" w:hAnsiTheme="minorHAnsi" w:cstheme="minorHAnsi"/>
          <w:sz w:val="22"/>
          <w:szCs w:val="22"/>
        </w:rPr>
        <w:t xml:space="preserve">: Hi, I'm </w:t>
      </w:r>
      <w:proofErr w:type="spellStart"/>
      <w:r w:rsidRPr="00C35BB4">
        <w:rPr>
          <w:rFonts w:asciiTheme="minorHAnsi" w:hAnsiTheme="minorHAnsi" w:cstheme="minorHAnsi"/>
          <w:sz w:val="22"/>
          <w:szCs w:val="22"/>
        </w:rPr>
        <w:t>Skysha</w:t>
      </w:r>
      <w:proofErr w:type="spellEnd"/>
      <w:r w:rsidRPr="00C35BB4">
        <w:rPr>
          <w:rFonts w:asciiTheme="minorHAnsi" w:hAnsiTheme="minorHAnsi" w:cstheme="minorHAnsi"/>
          <w:sz w:val="22"/>
          <w:szCs w:val="22"/>
        </w:rPr>
        <w:t>.</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Clara</w:t>
      </w:r>
      <w:r w:rsidRPr="00C35BB4">
        <w:rPr>
          <w:rFonts w:asciiTheme="minorHAnsi" w:hAnsiTheme="minorHAnsi" w:cstheme="minorHAnsi"/>
          <w:sz w:val="22"/>
          <w:szCs w:val="22"/>
        </w:rPr>
        <w:t>:  Hi, I'm Clara.</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Nikolai</w:t>
      </w:r>
      <w:r w:rsidRPr="00C35BB4">
        <w:rPr>
          <w:rFonts w:asciiTheme="minorHAnsi" w:hAnsiTheme="minorHAnsi" w:cstheme="minorHAnsi"/>
          <w:sz w:val="22"/>
          <w:szCs w:val="22"/>
        </w:rPr>
        <w:t>: Hi, I'm Nikolai.</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Together</w:t>
      </w:r>
      <w:r w:rsidRPr="00C35BB4">
        <w:rPr>
          <w:rFonts w:asciiTheme="minorHAnsi" w:hAnsiTheme="minorHAnsi" w:cstheme="minorHAnsi"/>
          <w:sz w:val="22"/>
          <w:szCs w:val="22"/>
        </w:rPr>
        <w:t>: And we are Bahai's.</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Clara</w:t>
      </w:r>
      <w:r w:rsidRPr="00C35BB4">
        <w:rPr>
          <w:rFonts w:asciiTheme="minorHAnsi" w:hAnsiTheme="minorHAnsi" w:cstheme="minorHAnsi"/>
          <w:sz w:val="22"/>
          <w:szCs w:val="22"/>
        </w:rPr>
        <w:t>: The Baha'i faith is pretty much where all of us just believe in one God and we just like, we accept everybody.</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Taraz</w:t>
      </w:r>
      <w:r w:rsidRPr="00C35BB4">
        <w:rPr>
          <w:rFonts w:asciiTheme="minorHAnsi" w:hAnsiTheme="minorHAnsi" w:cstheme="minorHAnsi"/>
          <w:sz w:val="22"/>
          <w:szCs w:val="22"/>
        </w:rPr>
        <w:t>: One of the quotes from the Baha'i faith is, the world is but one country, and mankind its citizens.</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Nikolai</w:t>
      </w:r>
      <w:r w:rsidRPr="00C35BB4">
        <w:rPr>
          <w:rFonts w:asciiTheme="minorHAnsi" w:hAnsiTheme="minorHAnsi" w:cstheme="minorHAnsi"/>
          <w:sz w:val="22"/>
          <w:szCs w:val="22"/>
        </w:rPr>
        <w:t>: Baha'is believe that Baha'u'llah brought the Baha'i faith.</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Taraz</w:t>
      </w:r>
      <w:r w:rsidRPr="00C35BB4">
        <w:rPr>
          <w:rFonts w:asciiTheme="minorHAnsi" w:hAnsiTheme="minorHAnsi" w:cstheme="minorHAnsi"/>
          <w:sz w:val="22"/>
          <w:szCs w:val="22"/>
        </w:rPr>
        <w:t>: Baha'u'llah is the founder of the Baha'i faith from the 1800s in Persia, which we all know as Iran.</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Skysha</w:t>
      </w:r>
      <w:r w:rsidRPr="00C35BB4">
        <w:rPr>
          <w:rFonts w:asciiTheme="minorHAnsi" w:hAnsiTheme="minorHAnsi" w:cstheme="minorHAnsi"/>
          <w:sz w:val="22"/>
          <w:szCs w:val="22"/>
        </w:rPr>
        <w:t>: Baha'u'llah is one of the messengers of God. He is sent from God to make sure all the world has peace and love in it, and he's making sure that no one steals, robs, and everyone's happy.</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Nikolai</w:t>
      </w:r>
      <w:r w:rsidRPr="00C35BB4">
        <w:rPr>
          <w:rFonts w:asciiTheme="minorHAnsi" w:hAnsiTheme="minorHAnsi" w:cstheme="minorHAnsi"/>
          <w:sz w:val="22"/>
          <w:szCs w:val="22"/>
        </w:rPr>
        <w:t xml:space="preserve">: The manifestations of God are the people that </w:t>
      </w:r>
      <w:proofErr w:type="spellStart"/>
      <w:r w:rsidRPr="00C35BB4">
        <w:rPr>
          <w:rFonts w:asciiTheme="minorHAnsi" w:hAnsiTheme="minorHAnsi" w:cstheme="minorHAnsi"/>
          <w:sz w:val="22"/>
          <w:szCs w:val="22"/>
        </w:rPr>
        <w:t>br</w:t>
      </w:r>
      <w:r>
        <w:rPr>
          <w:rFonts w:asciiTheme="minorHAnsi" w:hAnsiTheme="minorHAnsi" w:cstheme="minorHAnsi"/>
          <w:sz w:val="22"/>
          <w:szCs w:val="22"/>
        </w:rPr>
        <w:t>a</w:t>
      </w:r>
      <w:r w:rsidRPr="00C35BB4">
        <w:rPr>
          <w:rFonts w:asciiTheme="minorHAnsi" w:hAnsiTheme="minorHAnsi" w:cstheme="minorHAnsi"/>
          <w:sz w:val="22"/>
          <w:szCs w:val="22"/>
        </w:rPr>
        <w:t>ng</w:t>
      </w:r>
      <w:proofErr w:type="spellEnd"/>
      <w:r w:rsidRPr="00C35BB4">
        <w:rPr>
          <w:rFonts w:asciiTheme="minorHAnsi" w:hAnsiTheme="minorHAnsi" w:cstheme="minorHAnsi"/>
          <w:sz w:val="22"/>
          <w:szCs w:val="22"/>
        </w:rPr>
        <w:t xml:space="preserve"> different religions...</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Nikolai</w:t>
      </w:r>
      <w:r w:rsidRPr="00C35BB4">
        <w:rPr>
          <w:rFonts w:asciiTheme="minorHAnsi" w:hAnsiTheme="minorHAnsi" w:cstheme="minorHAnsi"/>
          <w:sz w:val="22"/>
          <w:szCs w:val="22"/>
        </w:rPr>
        <w:t>: for Christians, it's Jesus, for Baha'is, it's Baha'u'llah, for Buddhists, it's Buddha.</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Taraz</w:t>
      </w:r>
      <w:r w:rsidRPr="00C35BB4">
        <w:rPr>
          <w:rFonts w:asciiTheme="minorHAnsi" w:hAnsiTheme="minorHAnsi" w:cstheme="minorHAnsi"/>
          <w:sz w:val="22"/>
          <w:szCs w:val="22"/>
        </w:rPr>
        <w:t xml:space="preserve">: We follow the Baha'i teachings, but we look to the other religions as one religion as well. </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Skysha</w:t>
      </w:r>
      <w:r w:rsidRPr="00C35BB4">
        <w:rPr>
          <w:rFonts w:asciiTheme="minorHAnsi" w:hAnsiTheme="minorHAnsi" w:cstheme="minorHAnsi"/>
          <w:sz w:val="22"/>
          <w:szCs w:val="22"/>
        </w:rPr>
        <w:t>: They say all messengers of God have the same message and that is to spread peace and love to the world.</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Nikolai</w:t>
      </w:r>
      <w:r w:rsidRPr="00C35BB4">
        <w:rPr>
          <w:rFonts w:asciiTheme="minorHAnsi" w:hAnsiTheme="minorHAnsi" w:cstheme="minorHAnsi"/>
          <w:sz w:val="22"/>
          <w:szCs w:val="22"/>
        </w:rPr>
        <w:t xml:space="preserve">: And everyone is equal in Baha'i's eyes. No matter your race, religion, gender, or anything else. </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Clara</w:t>
      </w:r>
      <w:r w:rsidRPr="00C35BB4">
        <w:rPr>
          <w:rFonts w:asciiTheme="minorHAnsi" w:hAnsiTheme="minorHAnsi" w:cstheme="minorHAnsi"/>
          <w:sz w:val="22"/>
          <w:szCs w:val="22"/>
        </w:rPr>
        <w:t>: Pretty much at the beginning and the end of the day, we all try to say at least one prayer.</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Taraz</w:t>
      </w:r>
      <w:r w:rsidRPr="00C35BB4">
        <w:rPr>
          <w:rFonts w:asciiTheme="minorHAnsi" w:hAnsiTheme="minorHAnsi" w:cstheme="minorHAnsi"/>
          <w:sz w:val="22"/>
          <w:szCs w:val="22"/>
        </w:rPr>
        <w:t>: I usually say some prayers that I learnt in children's class, like, oh God, guide me, or Blessed is the spot and thy name is my healing.</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Skysha</w:t>
      </w:r>
      <w:r w:rsidRPr="00C35BB4">
        <w:rPr>
          <w:rFonts w:asciiTheme="minorHAnsi" w:hAnsiTheme="minorHAnsi" w:cstheme="minorHAnsi"/>
          <w:sz w:val="22"/>
          <w:szCs w:val="22"/>
        </w:rPr>
        <w:t>: I also have one about love that I'm trying to learn right now that I have next to my bedside table.</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Nikolai</w:t>
      </w:r>
      <w:r w:rsidRPr="00C35BB4">
        <w:rPr>
          <w:rFonts w:asciiTheme="minorHAnsi" w:hAnsiTheme="minorHAnsi" w:cstheme="minorHAnsi"/>
          <w:sz w:val="22"/>
          <w:szCs w:val="22"/>
        </w:rPr>
        <w:t>: Baha'is celebrate a few special days called Holy Days.</w:t>
      </w:r>
    </w:p>
    <w:p w14:paraId="2D83C118" w14:textId="77777777" w:rsidR="00366216" w:rsidRDefault="00366216" w:rsidP="00366216">
      <w:pPr>
        <w:pStyle w:val="NormalWeb"/>
        <w:spacing w:before="0" w:beforeAutospacing="0" w:after="0"/>
        <w:rPr>
          <w:rFonts w:asciiTheme="minorHAnsi" w:hAnsiTheme="minorHAnsi" w:cstheme="minorHAnsi"/>
          <w:sz w:val="22"/>
          <w:szCs w:val="22"/>
        </w:rPr>
      </w:pPr>
      <w:r w:rsidRPr="00C35BB4">
        <w:rPr>
          <w:rFonts w:asciiTheme="minorHAnsi" w:hAnsiTheme="minorHAnsi" w:cstheme="minorHAnsi"/>
          <w:sz w:val="22"/>
          <w:szCs w:val="22"/>
        </w:rPr>
        <w:lastRenderedPageBreak/>
        <w:br/>
      </w:r>
      <w:r w:rsidRPr="00C35BB4">
        <w:rPr>
          <w:rFonts w:asciiTheme="minorHAnsi" w:hAnsiTheme="minorHAnsi" w:cstheme="minorHAnsi"/>
          <w:caps/>
          <w:sz w:val="22"/>
          <w:szCs w:val="22"/>
        </w:rPr>
        <w:t>Taraz</w:t>
      </w:r>
      <w:r w:rsidRPr="00C35BB4">
        <w:rPr>
          <w:rFonts w:asciiTheme="minorHAnsi" w:hAnsiTheme="minorHAnsi" w:cstheme="minorHAnsi"/>
          <w:sz w:val="22"/>
          <w:szCs w:val="22"/>
        </w:rPr>
        <w:t>: My favourite one is Ridvan.</w:t>
      </w:r>
    </w:p>
    <w:p w14:paraId="32938A64" w14:textId="77777777" w:rsidR="00366216" w:rsidRDefault="00366216" w:rsidP="00366216">
      <w:pPr>
        <w:pStyle w:val="NormalWeb"/>
        <w:spacing w:before="0" w:beforeAutospacing="0" w:after="0"/>
        <w:rPr>
          <w:rFonts w:asciiTheme="minorHAnsi" w:hAnsiTheme="minorHAnsi" w:cstheme="minorHAnsi"/>
          <w:sz w:val="22"/>
          <w:szCs w:val="22"/>
        </w:rPr>
      </w:pPr>
      <w:r w:rsidRPr="00C35BB4">
        <w:rPr>
          <w:rFonts w:asciiTheme="minorHAnsi" w:hAnsiTheme="minorHAnsi" w:cstheme="minorHAnsi"/>
          <w:sz w:val="22"/>
          <w:szCs w:val="22"/>
        </w:rPr>
        <w:br/>
      </w:r>
      <w:r w:rsidRPr="00C35BB4">
        <w:rPr>
          <w:rFonts w:asciiTheme="minorHAnsi" w:hAnsiTheme="minorHAnsi" w:cstheme="minorHAnsi"/>
          <w:caps/>
          <w:sz w:val="22"/>
          <w:szCs w:val="22"/>
        </w:rPr>
        <w:t>Clara</w:t>
      </w:r>
      <w:r w:rsidRPr="00C35BB4">
        <w:rPr>
          <w:rFonts w:asciiTheme="minorHAnsi" w:hAnsiTheme="minorHAnsi" w:cstheme="minorHAnsi"/>
          <w:sz w:val="22"/>
          <w:szCs w:val="22"/>
        </w:rPr>
        <w:t>: Ridvan is the period of time where Baha'u'llah declared that he is the messenger of God in the Garden of Paradise or the Garden of Ridvan.</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Clara</w:t>
      </w:r>
      <w:r w:rsidRPr="00C35BB4">
        <w:rPr>
          <w:rFonts w:asciiTheme="minorHAnsi" w:hAnsiTheme="minorHAnsi" w:cstheme="minorHAnsi"/>
          <w:sz w:val="22"/>
          <w:szCs w:val="22"/>
        </w:rPr>
        <w:t>: He had like this big tent and then there were roses and in the stories it says the roses were piled so high that you couldn't see the person on the other side of you.</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Clara</w:t>
      </w:r>
      <w:r w:rsidRPr="00C35BB4">
        <w:rPr>
          <w:rFonts w:asciiTheme="minorHAnsi" w:hAnsiTheme="minorHAnsi" w:cstheme="minorHAnsi"/>
          <w:sz w:val="22"/>
          <w:szCs w:val="22"/>
        </w:rPr>
        <w:t>: We try to have lots of flowers in all of our celebrations.</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Taraz</w:t>
      </w:r>
      <w:r w:rsidRPr="00C35BB4">
        <w:rPr>
          <w:rFonts w:asciiTheme="minorHAnsi" w:hAnsiTheme="minorHAnsi" w:cstheme="minorHAnsi"/>
          <w:sz w:val="22"/>
          <w:szCs w:val="22"/>
        </w:rPr>
        <w:t>: Sometimes we all gather around and we go to feast.</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Skysha</w:t>
      </w:r>
      <w:r w:rsidRPr="00C35BB4">
        <w:rPr>
          <w:rFonts w:asciiTheme="minorHAnsi" w:hAnsiTheme="minorHAnsi" w:cstheme="minorHAnsi"/>
          <w:sz w:val="22"/>
          <w:szCs w:val="22"/>
        </w:rPr>
        <w:t>: we have feast as the celebration where you could bring refreshments.</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Nikolai</w:t>
      </w:r>
      <w:r w:rsidRPr="00C35BB4">
        <w:rPr>
          <w:rFonts w:asciiTheme="minorHAnsi" w:hAnsiTheme="minorHAnsi" w:cstheme="minorHAnsi"/>
          <w:sz w:val="22"/>
          <w:szCs w:val="22"/>
        </w:rPr>
        <w:t>: Sometimes people bring homemade cupcakes.</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Taraz</w:t>
      </w:r>
      <w:r w:rsidRPr="00C35BB4">
        <w:rPr>
          <w:rFonts w:asciiTheme="minorHAnsi" w:hAnsiTheme="minorHAnsi" w:cstheme="minorHAnsi"/>
          <w:sz w:val="22"/>
          <w:szCs w:val="22"/>
        </w:rPr>
        <w:t>: I especially like it when they get pizza from Domino's.</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Taraz</w:t>
      </w:r>
      <w:r w:rsidRPr="00C35BB4">
        <w:rPr>
          <w:rFonts w:asciiTheme="minorHAnsi" w:hAnsiTheme="minorHAnsi" w:cstheme="minorHAnsi"/>
          <w:sz w:val="22"/>
          <w:szCs w:val="22"/>
        </w:rPr>
        <w:t xml:space="preserve">: Being a Baha'i, it's special, usually people, they don't usually know about this faith. </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Nikolai</w:t>
      </w:r>
      <w:r w:rsidRPr="00C35BB4">
        <w:rPr>
          <w:rFonts w:asciiTheme="minorHAnsi" w:hAnsiTheme="minorHAnsi" w:cstheme="minorHAnsi"/>
          <w:sz w:val="22"/>
          <w:szCs w:val="22"/>
        </w:rPr>
        <w:t>: Some of my favourite things about being Baha'i are that we get to have our feasts.</w:t>
      </w:r>
      <w:r w:rsidRPr="00C35BB4">
        <w:rPr>
          <w:rFonts w:asciiTheme="minorHAnsi" w:hAnsiTheme="minorHAnsi" w:cstheme="minorHAnsi"/>
          <w:sz w:val="22"/>
          <w:szCs w:val="22"/>
        </w:rPr>
        <w:br/>
      </w:r>
      <w:r w:rsidRPr="00C35BB4">
        <w:rPr>
          <w:rFonts w:asciiTheme="minorHAnsi" w:hAnsiTheme="minorHAnsi" w:cstheme="minorHAnsi"/>
          <w:sz w:val="22"/>
          <w:szCs w:val="22"/>
        </w:rPr>
        <w:br/>
      </w:r>
      <w:r w:rsidRPr="00C35BB4">
        <w:rPr>
          <w:rFonts w:asciiTheme="minorHAnsi" w:hAnsiTheme="minorHAnsi" w:cstheme="minorHAnsi"/>
          <w:caps/>
          <w:sz w:val="22"/>
          <w:szCs w:val="22"/>
        </w:rPr>
        <w:t>Clara</w:t>
      </w:r>
      <w:r w:rsidRPr="00C35BB4">
        <w:rPr>
          <w:rFonts w:asciiTheme="minorHAnsi" w:hAnsiTheme="minorHAnsi" w:cstheme="minorHAnsi"/>
          <w:sz w:val="22"/>
          <w:szCs w:val="22"/>
        </w:rPr>
        <w:t>: The best thing is getting presents and just being around people that I can connect to, and I can have a good time with.</w:t>
      </w:r>
    </w:p>
    <w:p w14:paraId="6130DB8B" w14:textId="77777777" w:rsidR="00366216" w:rsidRDefault="00366216" w:rsidP="00366216">
      <w:pPr>
        <w:pStyle w:val="NormalWeb"/>
        <w:spacing w:before="0" w:beforeAutospacing="0" w:after="0"/>
        <w:rPr>
          <w:rFonts w:asciiTheme="minorHAnsi" w:hAnsiTheme="minorHAnsi" w:cstheme="minorHAnsi"/>
          <w:sz w:val="22"/>
          <w:szCs w:val="22"/>
        </w:rPr>
      </w:pPr>
      <w:r w:rsidRPr="00C35BB4">
        <w:rPr>
          <w:rFonts w:asciiTheme="minorHAnsi" w:hAnsiTheme="minorHAnsi" w:cstheme="minorHAnsi"/>
          <w:sz w:val="22"/>
          <w:szCs w:val="22"/>
        </w:rPr>
        <w:br/>
      </w:r>
      <w:r w:rsidRPr="00C35BB4">
        <w:rPr>
          <w:rFonts w:asciiTheme="minorHAnsi" w:hAnsiTheme="minorHAnsi" w:cstheme="minorHAnsi"/>
          <w:caps/>
          <w:sz w:val="22"/>
          <w:szCs w:val="22"/>
        </w:rPr>
        <w:t>Skysha</w:t>
      </w:r>
      <w:r w:rsidRPr="00C35BB4">
        <w:rPr>
          <w:rFonts w:asciiTheme="minorHAnsi" w:hAnsiTheme="minorHAnsi" w:cstheme="minorHAnsi"/>
          <w:sz w:val="22"/>
          <w:szCs w:val="22"/>
        </w:rPr>
        <w:t>: I think the most important thing about being a Baha'i to me is that it's fun finding new friends. I just met one a couple of weeks ago and it's nice seeing all the fun traditions we do.</w:t>
      </w:r>
    </w:p>
    <w:p w14:paraId="2A634CB2" w14:textId="77777777" w:rsidR="00366216" w:rsidRPr="00C35BB4" w:rsidRDefault="00366216" w:rsidP="00366216">
      <w:pPr>
        <w:pStyle w:val="NormalWeb"/>
        <w:spacing w:before="0" w:beforeAutospacing="0" w:after="0"/>
        <w:rPr>
          <w:rFonts w:asciiTheme="minorHAnsi" w:hAnsiTheme="minorHAnsi" w:cstheme="minorHAnsi"/>
          <w:color w:val="000000"/>
          <w:sz w:val="22"/>
          <w:szCs w:val="22"/>
        </w:rPr>
      </w:pPr>
      <w:r w:rsidRPr="00C35BB4">
        <w:rPr>
          <w:rFonts w:asciiTheme="minorHAnsi" w:hAnsiTheme="minorHAnsi" w:cstheme="minorHAnsi"/>
          <w:sz w:val="22"/>
          <w:szCs w:val="22"/>
        </w:rPr>
        <w:br/>
      </w:r>
    </w:p>
    <w:p w14:paraId="3E822367" w14:textId="77777777" w:rsidR="00366216" w:rsidRDefault="00366216" w:rsidP="00366216">
      <w:pPr>
        <w:pStyle w:val="NormalWeb"/>
        <w:spacing w:before="0" w:beforeAutospacing="0" w:after="0"/>
        <w:rPr>
          <w:rFonts w:asciiTheme="minorHAnsi" w:hAnsiTheme="minorHAnsi" w:cstheme="minorHAnsi"/>
          <w:b/>
          <w:color w:val="00B0F0"/>
          <w:sz w:val="36"/>
          <w:szCs w:val="36"/>
          <w:lang w:eastAsia="x-none"/>
        </w:rPr>
      </w:pPr>
      <w:r w:rsidRPr="00E547FB">
        <w:rPr>
          <w:rFonts w:asciiTheme="minorHAnsi" w:hAnsiTheme="minorHAnsi" w:cstheme="minorHAnsi"/>
          <w:b/>
          <w:color w:val="00B0F0"/>
          <w:sz w:val="36"/>
          <w:szCs w:val="36"/>
          <w:lang w:eastAsia="x-none"/>
        </w:rPr>
        <w:t>Close</w:t>
      </w:r>
      <w:r>
        <w:rPr>
          <w:rFonts w:asciiTheme="minorHAnsi" w:hAnsiTheme="minorHAnsi" w:cstheme="minorHAnsi"/>
          <w:b/>
          <w:color w:val="00B0F0"/>
          <w:sz w:val="36"/>
          <w:szCs w:val="36"/>
          <w:lang w:eastAsia="x-none"/>
        </w:rPr>
        <w:t>r</w:t>
      </w:r>
    </w:p>
    <w:p w14:paraId="2194FEFC" w14:textId="77777777" w:rsidR="00366216" w:rsidRDefault="00366216" w:rsidP="00366216">
      <w:pPr>
        <w:pStyle w:val="NormalWeb"/>
        <w:spacing w:before="0" w:beforeAutospacing="0" w:after="0"/>
        <w:rPr>
          <w:rFonts w:asciiTheme="minorHAnsi" w:hAnsiTheme="minorHAnsi" w:cstheme="minorHAnsi"/>
          <w:color w:val="000000"/>
          <w:sz w:val="22"/>
          <w:szCs w:val="22"/>
        </w:rPr>
      </w:pPr>
    </w:p>
    <w:p w14:paraId="4106C543" w14:textId="2F6A1EFC" w:rsidR="00AF2504" w:rsidRPr="00366216" w:rsidRDefault="00366216" w:rsidP="00366216">
      <w:pPr>
        <w:pStyle w:val="NormalWeb"/>
        <w:spacing w:before="0" w:beforeAutospacing="0" w:after="0"/>
        <w:rPr>
          <w:rFonts w:asciiTheme="minorHAnsi" w:hAnsiTheme="minorHAnsi" w:cstheme="minorHAnsi"/>
          <w:color w:val="000000"/>
          <w:sz w:val="22"/>
          <w:szCs w:val="22"/>
        </w:rPr>
      </w:pPr>
      <w:proofErr w:type="gramStart"/>
      <w:r>
        <w:rPr>
          <w:rFonts w:asciiTheme="minorHAnsi" w:hAnsiTheme="minorHAnsi" w:cstheme="minorHAnsi"/>
          <w:color w:val="000000"/>
          <w:sz w:val="22"/>
          <w:szCs w:val="22"/>
        </w:rPr>
        <w:t>Oh</w:t>
      </w:r>
      <w:proofErr w:type="gramEnd"/>
      <w:r>
        <w:rPr>
          <w:rFonts w:asciiTheme="minorHAnsi" w:hAnsiTheme="minorHAnsi" w:cstheme="minorHAnsi"/>
          <w:color w:val="000000"/>
          <w:sz w:val="22"/>
          <w:szCs w:val="22"/>
        </w:rPr>
        <w:t xml:space="preserve"> nice work guys, thanks for sharing. Well, t</w:t>
      </w:r>
      <w:r w:rsidRPr="00F129CF">
        <w:rPr>
          <w:rFonts w:asciiTheme="minorHAnsi" w:hAnsiTheme="minorHAnsi" w:cstheme="minorHAnsi"/>
          <w:color w:val="000000"/>
          <w:sz w:val="22"/>
          <w:szCs w:val="22"/>
        </w:rPr>
        <w:t xml:space="preserve">hat's it for today but </w:t>
      </w:r>
      <w:r>
        <w:rPr>
          <w:rFonts w:asciiTheme="minorHAnsi" w:hAnsiTheme="minorHAnsi" w:cstheme="minorHAnsi"/>
          <w:color w:val="000000"/>
          <w:sz w:val="22"/>
          <w:szCs w:val="22"/>
        </w:rPr>
        <w:t xml:space="preserve">don’t you worry </w:t>
      </w:r>
      <w:r w:rsidRPr="00F129CF">
        <w:rPr>
          <w:rFonts w:asciiTheme="minorHAnsi" w:hAnsiTheme="minorHAnsi" w:cstheme="minorHAnsi"/>
          <w:color w:val="000000"/>
          <w:sz w:val="22"/>
          <w:szCs w:val="22"/>
        </w:rPr>
        <w:t>we'll be back with more next week</w:t>
      </w:r>
      <w:r>
        <w:rPr>
          <w:rFonts w:asciiTheme="minorHAnsi" w:hAnsiTheme="minorHAnsi" w:cstheme="minorHAnsi"/>
          <w:color w:val="000000"/>
          <w:sz w:val="22"/>
          <w:szCs w:val="22"/>
        </w:rPr>
        <w:t xml:space="preserve"> a</w:t>
      </w:r>
      <w:r w:rsidRPr="00F129CF">
        <w:rPr>
          <w:rFonts w:asciiTheme="minorHAnsi" w:hAnsiTheme="minorHAnsi" w:cstheme="minorHAnsi"/>
          <w:color w:val="000000"/>
          <w:sz w:val="22"/>
          <w:szCs w:val="22"/>
        </w:rPr>
        <w:t xml:space="preserve">nd in the meantime, Newsbreak will </w:t>
      </w:r>
      <w:r>
        <w:rPr>
          <w:rFonts w:asciiTheme="minorHAnsi" w:hAnsiTheme="minorHAnsi" w:cstheme="minorHAnsi"/>
          <w:color w:val="000000"/>
          <w:sz w:val="22"/>
          <w:szCs w:val="22"/>
        </w:rPr>
        <w:t xml:space="preserve">be right here in the studio keeping you </w:t>
      </w:r>
      <w:r w:rsidRPr="00F129CF">
        <w:rPr>
          <w:rFonts w:asciiTheme="minorHAnsi" w:hAnsiTheme="minorHAnsi" w:cstheme="minorHAnsi"/>
          <w:color w:val="000000"/>
          <w:sz w:val="22"/>
          <w:szCs w:val="22"/>
        </w:rPr>
        <w:t>up to date</w:t>
      </w:r>
      <w:r>
        <w:rPr>
          <w:rFonts w:asciiTheme="minorHAnsi" w:hAnsiTheme="minorHAnsi" w:cstheme="minorHAnsi"/>
          <w:color w:val="000000"/>
          <w:sz w:val="22"/>
          <w:szCs w:val="22"/>
        </w:rPr>
        <w:t>. We’ve also</w:t>
      </w:r>
      <w:r w:rsidRPr="00F129CF">
        <w:rPr>
          <w:rFonts w:asciiTheme="minorHAnsi" w:hAnsiTheme="minorHAnsi" w:cstheme="minorHAnsi"/>
          <w:color w:val="000000"/>
          <w:sz w:val="22"/>
          <w:szCs w:val="22"/>
        </w:rPr>
        <w:t xml:space="preserve"> got BTN High for </w:t>
      </w:r>
      <w:proofErr w:type="gramStart"/>
      <w:r w:rsidRPr="00F129CF">
        <w:rPr>
          <w:rFonts w:asciiTheme="minorHAnsi" w:hAnsiTheme="minorHAnsi" w:cstheme="minorHAnsi"/>
          <w:color w:val="000000"/>
          <w:sz w:val="22"/>
          <w:szCs w:val="22"/>
        </w:rPr>
        <w:t>all of</w:t>
      </w:r>
      <w:proofErr w:type="gramEnd"/>
      <w:r w:rsidRPr="00F129CF">
        <w:rPr>
          <w:rFonts w:asciiTheme="minorHAnsi" w:hAnsiTheme="minorHAnsi" w:cstheme="minorHAnsi"/>
          <w:color w:val="000000"/>
          <w:sz w:val="22"/>
          <w:szCs w:val="22"/>
        </w:rPr>
        <w:t xml:space="preserve"> your older </w:t>
      </w:r>
      <w:proofErr w:type="spellStart"/>
      <w:r w:rsidRPr="00F129CF">
        <w:rPr>
          <w:rFonts w:asciiTheme="minorHAnsi" w:hAnsiTheme="minorHAnsi" w:cstheme="minorHAnsi"/>
          <w:color w:val="000000"/>
          <w:sz w:val="22"/>
          <w:szCs w:val="22"/>
        </w:rPr>
        <w:t>BTNers</w:t>
      </w:r>
      <w:proofErr w:type="spellEnd"/>
      <w:r w:rsidRPr="00F129CF">
        <w:rPr>
          <w:rFonts w:asciiTheme="minorHAnsi" w:hAnsiTheme="minorHAnsi" w:cstheme="minorHAnsi"/>
          <w:color w:val="000000"/>
          <w:sz w:val="22"/>
          <w:szCs w:val="22"/>
        </w:rPr>
        <w:t xml:space="preserve"> out there</w:t>
      </w:r>
      <w:r>
        <w:rPr>
          <w:rFonts w:asciiTheme="minorHAnsi" w:hAnsiTheme="minorHAnsi" w:cstheme="minorHAnsi"/>
          <w:color w:val="000000"/>
          <w:sz w:val="22"/>
          <w:szCs w:val="22"/>
        </w:rPr>
        <w:t xml:space="preserve">. </w:t>
      </w:r>
      <w:r w:rsidRPr="00F129CF">
        <w:rPr>
          <w:rFonts w:asciiTheme="minorHAnsi" w:hAnsiTheme="minorHAnsi" w:cstheme="minorHAnsi"/>
          <w:color w:val="000000"/>
          <w:sz w:val="22"/>
          <w:szCs w:val="22"/>
        </w:rPr>
        <w:t xml:space="preserve">Have </w:t>
      </w:r>
      <w:r>
        <w:rPr>
          <w:rFonts w:asciiTheme="minorHAnsi" w:hAnsiTheme="minorHAnsi" w:cstheme="minorHAnsi"/>
          <w:color w:val="000000"/>
          <w:sz w:val="22"/>
          <w:szCs w:val="22"/>
        </w:rPr>
        <w:t xml:space="preserve">the best </w:t>
      </w:r>
      <w:r w:rsidRPr="00F129CF">
        <w:rPr>
          <w:rFonts w:asciiTheme="minorHAnsi" w:hAnsiTheme="minorHAnsi" w:cstheme="minorHAnsi"/>
          <w:color w:val="000000"/>
          <w:sz w:val="22"/>
          <w:szCs w:val="22"/>
        </w:rPr>
        <w:t>week</w:t>
      </w:r>
      <w:r>
        <w:rPr>
          <w:rFonts w:asciiTheme="minorHAnsi" w:hAnsiTheme="minorHAnsi" w:cstheme="minorHAnsi"/>
          <w:color w:val="000000"/>
          <w:sz w:val="22"/>
          <w:szCs w:val="22"/>
        </w:rPr>
        <w:t xml:space="preserve"> and I’ll se</w:t>
      </w:r>
      <w:r w:rsidRPr="00F129CF">
        <w:rPr>
          <w:rFonts w:asciiTheme="minorHAnsi" w:hAnsiTheme="minorHAnsi" w:cstheme="minorHAnsi"/>
          <w:color w:val="000000"/>
          <w:sz w:val="22"/>
          <w:szCs w:val="22"/>
        </w:rPr>
        <w:t xml:space="preserve">e you </w:t>
      </w:r>
      <w:proofErr w:type="gramStart"/>
      <w:r>
        <w:rPr>
          <w:rFonts w:asciiTheme="minorHAnsi" w:hAnsiTheme="minorHAnsi" w:cstheme="minorHAnsi"/>
          <w:color w:val="000000"/>
          <w:sz w:val="22"/>
          <w:szCs w:val="22"/>
        </w:rPr>
        <w:t xml:space="preserve">really </w:t>
      </w:r>
      <w:r w:rsidRPr="00F129CF">
        <w:rPr>
          <w:rFonts w:asciiTheme="minorHAnsi" w:hAnsiTheme="minorHAnsi" w:cstheme="minorHAnsi"/>
          <w:color w:val="000000"/>
          <w:sz w:val="22"/>
          <w:szCs w:val="22"/>
        </w:rPr>
        <w:t>soon</w:t>
      </w:r>
      <w:proofErr w:type="gramEnd"/>
      <w:r>
        <w:rPr>
          <w:rFonts w:asciiTheme="minorHAnsi" w:hAnsiTheme="minorHAnsi" w:cstheme="minorHAnsi"/>
          <w:color w:val="000000"/>
          <w:sz w:val="22"/>
          <w:szCs w:val="22"/>
        </w:rPr>
        <w:t>. Bye.</w:t>
      </w:r>
      <w:bookmarkEnd w:id="2"/>
      <w:bookmarkEnd w:id="3"/>
    </w:p>
    <w:sectPr w:rsidR="00AF2504" w:rsidRPr="00366216" w:rsidSect="008F698F">
      <w:footerReference w:type="even" r:id="rId45"/>
      <w:footerReference w:type="default" r:id="rId46"/>
      <w:footerReference w:type="first" r:id="rId47"/>
      <w:pgSz w:w="11906" w:h="16838" w:code="9"/>
      <w:pgMar w:top="1134" w:right="1134" w:bottom="992" w:left="1134" w:header="1134" w:footer="431"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3952D0" w14:textId="77777777" w:rsidR="00646F3F" w:rsidRDefault="00646F3F" w:rsidP="008B0B7A">
      <w:pPr>
        <w:spacing w:after="0" w:line="240" w:lineRule="auto"/>
      </w:pPr>
      <w:r>
        <w:separator/>
      </w:r>
    </w:p>
  </w:endnote>
  <w:endnote w:type="continuationSeparator" w:id="0">
    <w:p w14:paraId="17898074" w14:textId="77777777" w:rsidR="00646F3F" w:rsidRDefault="00646F3F" w:rsidP="008B0B7A">
      <w:pPr>
        <w:spacing w:after="0" w:line="240" w:lineRule="auto"/>
      </w:pPr>
      <w:r>
        <w:continuationSeparator/>
      </w:r>
    </w:p>
  </w:endnote>
  <w:endnote w:type="continuationNotice" w:id="1">
    <w:p w14:paraId="69B14B10" w14:textId="77777777" w:rsidR="00646F3F" w:rsidRDefault="00646F3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4D"/>
    <w:family w:val="decorative"/>
    <w:pitch w:val="variable"/>
    <w:sig w:usb0="00000003" w:usb1="0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masis MT Std Medium">
    <w:altName w:val="Georgia"/>
    <w:panose1 w:val="020B0604020202020204"/>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masis MT Std Light">
    <w:altName w:val="Cambria"/>
    <w:panose1 w:val="020B0604020202020204"/>
    <w:charset w:val="00"/>
    <w:family w:val="roman"/>
    <w:notTrueType/>
    <w:pitch w:val="variable"/>
    <w:sig w:usb0="800000AF" w:usb1="4000204A" w:usb2="00000000" w:usb3="00000000" w:csb0="00000001" w:csb1="00000000"/>
  </w:font>
  <w:font w:name="Amasis MT Std Bold">
    <w:altName w:val="Calibri"/>
    <w:panose1 w:val="020B0604020202020204"/>
    <w:charset w:val="00"/>
    <w:family w:val="auto"/>
    <w:notTrueType/>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EKJFDH+Verdana">
    <w:altName w:val="Verdana"/>
    <w:panose1 w:val="020B0604020202020204"/>
    <w:charset w:val="00"/>
    <w:family w:val="swiss"/>
    <w:notTrueType/>
    <w:pitch w:val="default"/>
    <w:sig w:usb0="00000003" w:usb1="00000000" w:usb2="00000000" w:usb3="00000000" w:csb0="00000001" w:csb1="00000000"/>
  </w:font>
  <w:font w:name="EKJLND+SaCursivePlain">
    <w:altName w:val="Calibri"/>
    <w:panose1 w:val="020B0604020202020204"/>
    <w:charset w:val="00"/>
    <w:family w:val="swiss"/>
    <w:notTrueType/>
    <w:pitch w:val="default"/>
    <w:sig w:usb0="00000003" w:usb1="00000000" w:usb2="00000000" w:usb3="00000000" w:csb0="00000001" w:csb1="00000000"/>
  </w:font>
  <w:font w:name="Consolas">
    <w:panose1 w:val="020B0609020204030204"/>
    <w:charset w:val="00"/>
    <w:family w:val="modern"/>
    <w:pitch w:val="fixed"/>
    <w:sig w:usb0="E10006FF" w:usb1="4000FCFF" w:usb2="00000009" w:usb3="00000000" w:csb0="0000019F" w:csb1="00000000"/>
  </w:font>
  <w:font w:name="Arial Unicode MS">
    <w:panose1 w:val="020B0604020202020204"/>
    <w:charset w:val="80"/>
    <w:family w:val="swiss"/>
    <w:pitch w:val="variable"/>
    <w:sig w:usb0="F7FFAFFF" w:usb1="E9DFFFFF" w:usb2="0000003F" w:usb3="00000000" w:csb0="003F01FF" w:csb1="00000000"/>
  </w:font>
  <w:font w:name="MS Mincho">
    <w:altName w:val="ＭＳ 明朝"/>
    <w:panose1 w:val="02020609040205080304"/>
    <w:charset w:val="80"/>
    <w:family w:val="modern"/>
    <w:pitch w:val="fixed"/>
    <w:sig w:usb0="E00002FF" w:usb1="6AC7FDFB" w:usb2="08000012" w:usb3="00000000" w:csb0="0002009F" w:csb1="00000000"/>
  </w:font>
  <w:font w:name="Helvetica">
    <w:panose1 w:val="00000000000000000000"/>
    <w:charset w:val="00"/>
    <w:family w:val="auto"/>
    <w:pitch w:val="variable"/>
    <w:sig w:usb0="E00002FF" w:usb1="5000785B"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4042BE" w14:textId="77777777" w:rsidR="000F1088" w:rsidRDefault="000F1088">
    <w:r>
      <w:cr/>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092936" w14:textId="3AC63001" w:rsidR="006C4023" w:rsidRPr="000E0D45" w:rsidRDefault="000E0D45" w:rsidP="000E0D45">
    <w:pPr>
      <w:pStyle w:val="BTNFooter"/>
      <w:rPr>
        <w:rFonts w:asciiTheme="minorHAnsi" w:hAnsiTheme="minorHAnsi" w:cstheme="minorHAnsi"/>
      </w:rPr>
    </w:pPr>
    <w:r w:rsidRPr="00D27D89">
      <w:rPr>
        <w:rFonts w:asciiTheme="minorHAnsi" w:hAnsiTheme="minorHAnsi" w:cstheme="minorHAnsi"/>
      </w:rPr>
      <w:t>©ABC 202</w:t>
    </w:r>
    <w:r w:rsidR="00B866EB">
      <w:rPr>
        <w:rFonts w:asciiTheme="minorHAnsi" w:hAnsiTheme="minorHAnsi" w:cstheme="minorHAnsi"/>
      </w:rPr>
      <w:t>6</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3FFACF" w14:textId="618F06D2" w:rsidR="000F1088" w:rsidRPr="000E0D45" w:rsidRDefault="000E0D45" w:rsidP="000E0D45">
    <w:pPr>
      <w:pStyle w:val="BTNFooter"/>
      <w:rPr>
        <w:rFonts w:asciiTheme="minorHAnsi" w:hAnsiTheme="minorHAnsi" w:cstheme="minorHAnsi"/>
      </w:rPr>
    </w:pPr>
    <w:r w:rsidRPr="00D27D89">
      <w:rPr>
        <w:rFonts w:asciiTheme="minorHAnsi" w:hAnsiTheme="minorHAnsi" w:cstheme="minorHAnsi"/>
      </w:rPr>
      <w:t>©ABC 202</w:t>
    </w:r>
    <w:r w:rsidR="00B866EB">
      <w:rPr>
        <w:rFonts w:asciiTheme="minorHAnsi" w:hAnsiTheme="minorHAnsi" w:cstheme="minorHAnsi"/>
      </w:rPr>
      <w:t>6</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635A95" w14:textId="77777777" w:rsidR="00AF2504" w:rsidRDefault="00AF2504">
    <w:r>
      <w:cr/>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1D87C5" w14:textId="77777777" w:rsidR="00AF2504" w:rsidRPr="00D27D89" w:rsidRDefault="00AF2504" w:rsidP="00D27D89">
    <w:pPr>
      <w:pStyle w:val="BTNFooter"/>
      <w:rPr>
        <w:rFonts w:asciiTheme="minorHAnsi" w:hAnsiTheme="minorHAnsi" w:cstheme="minorHAnsi"/>
      </w:rPr>
    </w:pPr>
    <w:r w:rsidRPr="00D27D89">
      <w:rPr>
        <w:rFonts w:asciiTheme="minorHAnsi" w:hAnsiTheme="minorHAnsi" w:cstheme="minorHAnsi"/>
      </w:rPr>
      <w:t>©ABC 202</w:t>
    </w:r>
    <w:r>
      <w:rPr>
        <w:rFonts w:asciiTheme="minorHAnsi" w:hAnsiTheme="minorHAnsi" w:cstheme="minorHAnsi"/>
      </w:rPr>
      <w:t>6</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6A4386" w14:textId="77777777" w:rsidR="00AF2504" w:rsidRPr="00D27D89" w:rsidRDefault="00AF2504" w:rsidP="00D27D89">
    <w:pPr>
      <w:pStyle w:val="BTNFooter"/>
      <w:rPr>
        <w:rFonts w:asciiTheme="minorHAnsi" w:hAnsiTheme="minorHAnsi" w:cstheme="minorHAnsi"/>
      </w:rPr>
    </w:pPr>
    <w:r w:rsidRPr="00D27D89">
      <w:rPr>
        <w:rFonts w:asciiTheme="minorHAnsi" w:hAnsiTheme="minorHAnsi" w:cstheme="minorHAnsi"/>
      </w:rPr>
      <w:t>©ABC 202</w:t>
    </w:r>
    <w:r>
      <w:rPr>
        <w:rFonts w:asciiTheme="minorHAnsi" w:hAnsiTheme="minorHAnsi" w:cstheme="minorHAnsi"/>
      </w:rPr>
      <w:t>6</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F2B104" w14:textId="77777777" w:rsidR="008F698F" w:rsidRDefault="008F698F">
    <w:r>
      <w:cr/>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5D4B80" w14:textId="77777777" w:rsidR="008F698F" w:rsidRPr="0037531B" w:rsidRDefault="008F698F" w:rsidP="0037531B">
    <w:pPr>
      <w:pStyle w:val="BTNFooter"/>
      <w:rPr>
        <w:rFonts w:asciiTheme="minorHAnsi" w:hAnsiTheme="minorHAnsi" w:cstheme="minorHAnsi"/>
      </w:rPr>
    </w:pPr>
    <w:r w:rsidRPr="00D27D89">
      <w:rPr>
        <w:rFonts w:asciiTheme="minorHAnsi" w:hAnsiTheme="minorHAnsi" w:cstheme="minorHAnsi"/>
      </w:rPr>
      <w:t>©ABC 202</w:t>
    </w:r>
    <w:r>
      <w:rPr>
        <w:rFonts w:asciiTheme="minorHAnsi" w:hAnsiTheme="minorHAnsi" w:cstheme="minorHAnsi"/>
      </w:rPr>
      <w:t>6</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3490C2" w14:textId="77777777" w:rsidR="008F698F" w:rsidRPr="0037531B" w:rsidRDefault="008F698F" w:rsidP="0037531B">
    <w:pPr>
      <w:pStyle w:val="BTNFooter"/>
      <w:rPr>
        <w:rFonts w:asciiTheme="minorHAnsi" w:hAnsiTheme="minorHAnsi" w:cstheme="minorHAnsi"/>
      </w:rPr>
    </w:pPr>
    <w:r w:rsidRPr="00D27D89">
      <w:rPr>
        <w:rFonts w:asciiTheme="minorHAnsi" w:hAnsiTheme="minorHAnsi" w:cstheme="minorHAnsi"/>
      </w:rPr>
      <w:t>©ABC 202</w:t>
    </w:r>
    <w:r>
      <w:rPr>
        <w:rFonts w:asciiTheme="minorHAnsi" w:hAnsiTheme="minorHAnsi" w:cstheme="minorHAnsi"/>
      </w:rPr>
      <w:t>6</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2BD2DF9" w14:textId="77777777" w:rsidR="00646F3F" w:rsidRDefault="00646F3F" w:rsidP="008B0B7A">
      <w:pPr>
        <w:spacing w:after="0" w:line="240" w:lineRule="auto"/>
      </w:pPr>
      <w:r>
        <w:separator/>
      </w:r>
    </w:p>
  </w:footnote>
  <w:footnote w:type="continuationSeparator" w:id="0">
    <w:p w14:paraId="4F29F07F" w14:textId="77777777" w:rsidR="00646F3F" w:rsidRDefault="00646F3F" w:rsidP="008B0B7A">
      <w:pPr>
        <w:spacing w:after="0" w:line="240" w:lineRule="auto"/>
      </w:pPr>
      <w:r>
        <w:continuationSeparator/>
      </w:r>
    </w:p>
  </w:footnote>
  <w:footnote w:type="continuationNotice" w:id="1">
    <w:p w14:paraId="5D5EEB9B" w14:textId="77777777" w:rsidR="00646F3F" w:rsidRDefault="00646F3F">
      <w:pPr>
        <w:spacing w:after="0"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862A0"/>
    <w:multiLevelType w:val="multilevel"/>
    <w:tmpl w:val="BCB29A78"/>
    <w:styleLink w:val="contentbullet"/>
    <w:lvl w:ilvl="0">
      <w:start w:val="1"/>
      <w:numFmt w:val="bullet"/>
      <w:pStyle w:val="acara2"/>
      <w:lvlText w:val=""/>
      <w:lvlJc w:val="left"/>
      <w:pPr>
        <w:ind w:left="216" w:hanging="216"/>
      </w:pPr>
      <w:rPr>
        <w:rFonts w:ascii="Wingdings" w:hAnsi="Wingdings" w:hint="default"/>
        <w:color w:val="000000"/>
      </w:rPr>
    </w:lvl>
    <w:lvl w:ilvl="1">
      <w:start w:val="1"/>
      <w:numFmt w:val="bullet"/>
      <w:lvlText w:val="-"/>
      <w:lvlJc w:val="left"/>
      <w:pPr>
        <w:tabs>
          <w:tab w:val="num" w:pos="360"/>
        </w:tabs>
        <w:ind w:left="432" w:hanging="216"/>
      </w:pPr>
      <w:rPr>
        <w:rFonts w:ascii="Arial" w:hAnsi="Arial" w:cs="Times New Roman" w:hint="default"/>
      </w:r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 w15:restartNumberingAfterBreak="0">
    <w:nsid w:val="0834724F"/>
    <w:multiLevelType w:val="hybridMultilevel"/>
    <w:tmpl w:val="29248C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AF4550D"/>
    <w:multiLevelType w:val="hybridMultilevel"/>
    <w:tmpl w:val="91BE92B8"/>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100B2A45"/>
    <w:multiLevelType w:val="hybridMultilevel"/>
    <w:tmpl w:val="9F4C9FA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 w15:restartNumberingAfterBreak="0">
    <w:nsid w:val="15157B8F"/>
    <w:multiLevelType w:val="hybridMultilevel"/>
    <w:tmpl w:val="F0B62A96"/>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164928AB"/>
    <w:multiLevelType w:val="hybridMultilevel"/>
    <w:tmpl w:val="D2E672A8"/>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18DD78D9"/>
    <w:multiLevelType w:val="hybridMultilevel"/>
    <w:tmpl w:val="FFE82FA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BA77EE0"/>
    <w:multiLevelType w:val="hybridMultilevel"/>
    <w:tmpl w:val="9C68CDD8"/>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 w15:restartNumberingAfterBreak="0">
    <w:nsid w:val="1DD64A2A"/>
    <w:multiLevelType w:val="hybridMultilevel"/>
    <w:tmpl w:val="F2C4C9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207B53DB"/>
    <w:multiLevelType w:val="hybridMultilevel"/>
    <w:tmpl w:val="6D0CBFF4"/>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27257508"/>
    <w:multiLevelType w:val="hybridMultilevel"/>
    <w:tmpl w:val="22AC61C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79F3B63"/>
    <w:multiLevelType w:val="hybridMultilevel"/>
    <w:tmpl w:val="EDAA3F8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C7957E8"/>
    <w:multiLevelType w:val="hybridMultilevel"/>
    <w:tmpl w:val="5D423A4C"/>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310B3B70"/>
    <w:multiLevelType w:val="hybridMultilevel"/>
    <w:tmpl w:val="66C2BE52"/>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4" w15:restartNumberingAfterBreak="0">
    <w:nsid w:val="34136E65"/>
    <w:multiLevelType w:val="hybridMultilevel"/>
    <w:tmpl w:val="D2E672A8"/>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5" w15:restartNumberingAfterBreak="0">
    <w:nsid w:val="3A1868FF"/>
    <w:multiLevelType w:val="hybridMultilevel"/>
    <w:tmpl w:val="D2E672A8"/>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40E672F4"/>
    <w:multiLevelType w:val="hybridMultilevel"/>
    <w:tmpl w:val="F0B62A96"/>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458A145C"/>
    <w:multiLevelType w:val="hybridMultilevel"/>
    <w:tmpl w:val="D83861E4"/>
    <w:lvl w:ilvl="0" w:tplc="953C8BF4">
      <w:start w:val="1"/>
      <w:numFmt w:val="decimal"/>
      <w:pStyle w:val="BTNlist-numbered"/>
      <w:lvlText w:val="%1]"/>
      <w:lvlJc w:val="left"/>
      <w:pPr>
        <w:tabs>
          <w:tab w:val="num" w:pos="720"/>
        </w:tabs>
        <w:ind w:left="720" w:hanging="360"/>
      </w:pPr>
      <w:rPr>
        <w:rFonts w:hint="default"/>
      </w:rPr>
    </w:lvl>
    <w:lvl w:ilvl="1" w:tplc="D32235DE">
      <w:start w:val="1"/>
      <w:numFmt w:val="bullet"/>
      <w:lvlText w:val=""/>
      <w:lvlJc w:val="left"/>
      <w:pPr>
        <w:tabs>
          <w:tab w:val="num" w:pos="1440"/>
        </w:tabs>
        <w:ind w:left="1440" w:hanging="360"/>
      </w:pPr>
      <w:rPr>
        <w:rFonts w:ascii="Symbol" w:hAnsi="Symbol" w:hint="default"/>
      </w:rPr>
    </w:lvl>
    <w:lvl w:ilvl="2" w:tplc="001B0409" w:tentative="1">
      <w:start w:val="1"/>
      <w:numFmt w:val="lowerRoman"/>
      <w:lvlText w:val="%3."/>
      <w:lvlJc w:val="right"/>
      <w:pPr>
        <w:tabs>
          <w:tab w:val="num" w:pos="2160"/>
        </w:tabs>
        <w:ind w:left="2160" w:hanging="180"/>
      </w:pPr>
    </w:lvl>
    <w:lvl w:ilvl="3" w:tplc="000F0409" w:tentative="1">
      <w:start w:val="1"/>
      <w:numFmt w:val="decimal"/>
      <w:lvlText w:val="%4."/>
      <w:lvlJc w:val="left"/>
      <w:pPr>
        <w:tabs>
          <w:tab w:val="num" w:pos="2880"/>
        </w:tabs>
        <w:ind w:left="2880" w:hanging="360"/>
      </w:pPr>
    </w:lvl>
    <w:lvl w:ilvl="4" w:tplc="00190409" w:tentative="1">
      <w:start w:val="1"/>
      <w:numFmt w:val="lowerLetter"/>
      <w:lvlText w:val="%5."/>
      <w:lvlJc w:val="left"/>
      <w:pPr>
        <w:tabs>
          <w:tab w:val="num" w:pos="3600"/>
        </w:tabs>
        <w:ind w:left="3600" w:hanging="360"/>
      </w:pPr>
    </w:lvl>
    <w:lvl w:ilvl="5" w:tplc="001B0409" w:tentative="1">
      <w:start w:val="1"/>
      <w:numFmt w:val="lowerRoman"/>
      <w:lvlText w:val="%6."/>
      <w:lvlJc w:val="right"/>
      <w:pPr>
        <w:tabs>
          <w:tab w:val="num" w:pos="4320"/>
        </w:tabs>
        <w:ind w:left="4320" w:hanging="180"/>
      </w:pPr>
    </w:lvl>
    <w:lvl w:ilvl="6" w:tplc="000F0409" w:tentative="1">
      <w:start w:val="1"/>
      <w:numFmt w:val="decimal"/>
      <w:lvlText w:val="%7."/>
      <w:lvlJc w:val="left"/>
      <w:pPr>
        <w:tabs>
          <w:tab w:val="num" w:pos="5040"/>
        </w:tabs>
        <w:ind w:left="5040" w:hanging="360"/>
      </w:pPr>
    </w:lvl>
    <w:lvl w:ilvl="7" w:tplc="00190409" w:tentative="1">
      <w:start w:val="1"/>
      <w:numFmt w:val="lowerLetter"/>
      <w:lvlText w:val="%8."/>
      <w:lvlJc w:val="left"/>
      <w:pPr>
        <w:tabs>
          <w:tab w:val="num" w:pos="5760"/>
        </w:tabs>
        <w:ind w:left="5760" w:hanging="360"/>
      </w:pPr>
    </w:lvl>
    <w:lvl w:ilvl="8" w:tplc="001B0409" w:tentative="1">
      <w:start w:val="1"/>
      <w:numFmt w:val="lowerRoman"/>
      <w:lvlText w:val="%9."/>
      <w:lvlJc w:val="right"/>
      <w:pPr>
        <w:tabs>
          <w:tab w:val="num" w:pos="6480"/>
        </w:tabs>
        <w:ind w:left="6480" w:hanging="180"/>
      </w:pPr>
    </w:lvl>
  </w:abstractNum>
  <w:abstractNum w:abstractNumId="18" w15:restartNumberingAfterBreak="0">
    <w:nsid w:val="495802D7"/>
    <w:multiLevelType w:val="hybridMultilevel"/>
    <w:tmpl w:val="A7448AC0"/>
    <w:lvl w:ilvl="0" w:tplc="19807F60">
      <w:start w:val="1"/>
      <w:numFmt w:val="bullet"/>
      <w:pStyle w:val="BTNList"/>
      <w:lvlText w:val=""/>
      <w:lvlJc w:val="left"/>
      <w:pPr>
        <w:tabs>
          <w:tab w:val="num" w:pos="720"/>
        </w:tabs>
        <w:ind w:left="720" w:hanging="360"/>
      </w:pPr>
      <w:rPr>
        <w:rFonts w:ascii="Wingdings" w:hAnsi="Wingdings" w:hint="default"/>
      </w:rPr>
    </w:lvl>
    <w:lvl w:ilvl="1" w:tplc="0C090003">
      <w:start w:val="1"/>
      <w:numFmt w:val="decimal"/>
      <w:lvlText w:val="%2."/>
      <w:lvlJc w:val="left"/>
      <w:pPr>
        <w:tabs>
          <w:tab w:val="num" w:pos="1440"/>
        </w:tabs>
        <w:ind w:left="1440" w:hanging="360"/>
      </w:pPr>
    </w:lvl>
    <w:lvl w:ilvl="2" w:tplc="0C090005">
      <w:start w:val="1"/>
      <w:numFmt w:val="decimal"/>
      <w:lvlText w:val="%3."/>
      <w:lvlJc w:val="left"/>
      <w:pPr>
        <w:tabs>
          <w:tab w:val="num" w:pos="2160"/>
        </w:tabs>
        <w:ind w:left="2160" w:hanging="360"/>
      </w:pPr>
    </w:lvl>
    <w:lvl w:ilvl="3" w:tplc="0C090001">
      <w:start w:val="1"/>
      <w:numFmt w:val="decimal"/>
      <w:lvlText w:val="%4."/>
      <w:lvlJc w:val="left"/>
      <w:pPr>
        <w:tabs>
          <w:tab w:val="num" w:pos="2880"/>
        </w:tabs>
        <w:ind w:left="2880" w:hanging="360"/>
      </w:pPr>
    </w:lvl>
    <w:lvl w:ilvl="4" w:tplc="0C090003">
      <w:start w:val="1"/>
      <w:numFmt w:val="decimal"/>
      <w:lvlText w:val="%5."/>
      <w:lvlJc w:val="left"/>
      <w:pPr>
        <w:tabs>
          <w:tab w:val="num" w:pos="3600"/>
        </w:tabs>
        <w:ind w:left="3600" w:hanging="360"/>
      </w:pPr>
    </w:lvl>
    <w:lvl w:ilvl="5" w:tplc="0C090005">
      <w:start w:val="1"/>
      <w:numFmt w:val="decimal"/>
      <w:lvlText w:val="%6."/>
      <w:lvlJc w:val="left"/>
      <w:pPr>
        <w:tabs>
          <w:tab w:val="num" w:pos="4320"/>
        </w:tabs>
        <w:ind w:left="4320" w:hanging="360"/>
      </w:pPr>
    </w:lvl>
    <w:lvl w:ilvl="6" w:tplc="0C090001">
      <w:start w:val="1"/>
      <w:numFmt w:val="decimal"/>
      <w:lvlText w:val="%7."/>
      <w:lvlJc w:val="left"/>
      <w:pPr>
        <w:tabs>
          <w:tab w:val="num" w:pos="5040"/>
        </w:tabs>
        <w:ind w:left="5040" w:hanging="360"/>
      </w:pPr>
    </w:lvl>
    <w:lvl w:ilvl="7" w:tplc="0C090003">
      <w:start w:val="1"/>
      <w:numFmt w:val="decimal"/>
      <w:lvlText w:val="%8."/>
      <w:lvlJc w:val="left"/>
      <w:pPr>
        <w:tabs>
          <w:tab w:val="num" w:pos="5760"/>
        </w:tabs>
        <w:ind w:left="5760" w:hanging="360"/>
      </w:pPr>
    </w:lvl>
    <w:lvl w:ilvl="8" w:tplc="0C090005">
      <w:start w:val="1"/>
      <w:numFmt w:val="decimal"/>
      <w:lvlText w:val="%9."/>
      <w:lvlJc w:val="left"/>
      <w:pPr>
        <w:tabs>
          <w:tab w:val="num" w:pos="6480"/>
        </w:tabs>
        <w:ind w:left="6480" w:hanging="360"/>
      </w:pPr>
    </w:lvl>
  </w:abstractNum>
  <w:abstractNum w:abstractNumId="19" w15:restartNumberingAfterBreak="0">
    <w:nsid w:val="51073FFB"/>
    <w:multiLevelType w:val="hybridMultilevel"/>
    <w:tmpl w:val="788612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521002B9"/>
    <w:multiLevelType w:val="hybridMultilevel"/>
    <w:tmpl w:val="BFEEC2E0"/>
    <w:lvl w:ilvl="0" w:tplc="0C090001">
      <w:start w:val="1"/>
      <w:numFmt w:val="bullet"/>
      <w:lvlText w:val=""/>
      <w:lvlJc w:val="left"/>
      <w:pPr>
        <w:ind w:left="1440" w:hanging="360"/>
      </w:pPr>
      <w:rPr>
        <w:rFonts w:ascii="Symbol" w:hAnsi="Symbol" w:hint="default"/>
      </w:rPr>
    </w:lvl>
    <w:lvl w:ilvl="1" w:tplc="0C090003">
      <w:start w:val="1"/>
      <w:numFmt w:val="bullet"/>
      <w:lvlText w:val="o"/>
      <w:lvlJc w:val="left"/>
      <w:pPr>
        <w:ind w:left="2160" w:hanging="360"/>
      </w:pPr>
      <w:rPr>
        <w:rFonts w:ascii="Courier New" w:hAnsi="Courier New" w:cs="Times New Roman" w:hint="default"/>
      </w:rPr>
    </w:lvl>
    <w:lvl w:ilvl="2" w:tplc="0C090005">
      <w:start w:val="1"/>
      <w:numFmt w:val="bullet"/>
      <w:lvlText w:val=""/>
      <w:lvlJc w:val="left"/>
      <w:pPr>
        <w:ind w:left="2880" w:hanging="360"/>
      </w:pPr>
      <w:rPr>
        <w:rFonts w:ascii="Wingdings" w:hAnsi="Wingdings" w:hint="default"/>
      </w:rPr>
    </w:lvl>
    <w:lvl w:ilvl="3" w:tplc="0C090001">
      <w:start w:val="1"/>
      <w:numFmt w:val="bullet"/>
      <w:lvlText w:val=""/>
      <w:lvlJc w:val="left"/>
      <w:pPr>
        <w:ind w:left="3600" w:hanging="360"/>
      </w:pPr>
      <w:rPr>
        <w:rFonts w:ascii="Symbol" w:hAnsi="Symbol" w:hint="default"/>
      </w:rPr>
    </w:lvl>
    <w:lvl w:ilvl="4" w:tplc="0C090003">
      <w:start w:val="1"/>
      <w:numFmt w:val="bullet"/>
      <w:lvlText w:val="o"/>
      <w:lvlJc w:val="left"/>
      <w:pPr>
        <w:ind w:left="4320" w:hanging="360"/>
      </w:pPr>
      <w:rPr>
        <w:rFonts w:ascii="Courier New" w:hAnsi="Courier New" w:cs="Times New Roman" w:hint="default"/>
      </w:rPr>
    </w:lvl>
    <w:lvl w:ilvl="5" w:tplc="0C090005">
      <w:start w:val="1"/>
      <w:numFmt w:val="bullet"/>
      <w:lvlText w:val=""/>
      <w:lvlJc w:val="left"/>
      <w:pPr>
        <w:ind w:left="5040" w:hanging="360"/>
      </w:pPr>
      <w:rPr>
        <w:rFonts w:ascii="Wingdings" w:hAnsi="Wingdings" w:hint="default"/>
      </w:rPr>
    </w:lvl>
    <w:lvl w:ilvl="6" w:tplc="0C090001">
      <w:start w:val="1"/>
      <w:numFmt w:val="bullet"/>
      <w:lvlText w:val=""/>
      <w:lvlJc w:val="left"/>
      <w:pPr>
        <w:ind w:left="5760" w:hanging="360"/>
      </w:pPr>
      <w:rPr>
        <w:rFonts w:ascii="Symbol" w:hAnsi="Symbol" w:hint="default"/>
      </w:rPr>
    </w:lvl>
    <w:lvl w:ilvl="7" w:tplc="0C090003">
      <w:start w:val="1"/>
      <w:numFmt w:val="bullet"/>
      <w:lvlText w:val="o"/>
      <w:lvlJc w:val="left"/>
      <w:pPr>
        <w:ind w:left="6480" w:hanging="360"/>
      </w:pPr>
      <w:rPr>
        <w:rFonts w:ascii="Courier New" w:hAnsi="Courier New" w:cs="Times New Roman" w:hint="default"/>
      </w:rPr>
    </w:lvl>
    <w:lvl w:ilvl="8" w:tplc="0C090005">
      <w:start w:val="1"/>
      <w:numFmt w:val="bullet"/>
      <w:lvlText w:val=""/>
      <w:lvlJc w:val="left"/>
      <w:pPr>
        <w:ind w:left="7200" w:hanging="360"/>
      </w:pPr>
      <w:rPr>
        <w:rFonts w:ascii="Wingdings" w:hAnsi="Wingdings" w:hint="default"/>
      </w:rPr>
    </w:lvl>
  </w:abstractNum>
  <w:abstractNum w:abstractNumId="21" w15:restartNumberingAfterBreak="0">
    <w:nsid w:val="54145AB9"/>
    <w:multiLevelType w:val="hybridMultilevel"/>
    <w:tmpl w:val="D2E672A8"/>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628E1D3C"/>
    <w:multiLevelType w:val="hybridMultilevel"/>
    <w:tmpl w:val="D7AA1C7A"/>
    <w:lvl w:ilvl="0" w:tplc="CF601A82">
      <w:start w:val="1"/>
      <w:numFmt w:val="bullet"/>
      <w:pStyle w:val="Bulletsnospacing"/>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630A3A21"/>
    <w:multiLevelType w:val="hybridMultilevel"/>
    <w:tmpl w:val="E1982918"/>
    <w:lvl w:ilvl="0" w:tplc="FFFFFFFF">
      <w:start w:val="1"/>
      <w:numFmt w:val="decimal"/>
      <w:lvlText w:val="%1."/>
      <w:lvlJc w:val="left"/>
      <w:pPr>
        <w:ind w:left="720" w:hanging="360"/>
      </w:p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4" w15:restartNumberingAfterBreak="0">
    <w:nsid w:val="686A70C6"/>
    <w:multiLevelType w:val="hybridMultilevel"/>
    <w:tmpl w:val="6D0CBFF4"/>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73345D7C"/>
    <w:multiLevelType w:val="hybridMultilevel"/>
    <w:tmpl w:val="B070497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75080B5F"/>
    <w:multiLevelType w:val="hybridMultilevel"/>
    <w:tmpl w:val="CDE8DAA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75870307"/>
    <w:multiLevelType w:val="hybridMultilevel"/>
    <w:tmpl w:val="64626A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7848289E"/>
    <w:multiLevelType w:val="hybridMultilevel"/>
    <w:tmpl w:val="F222CC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7B180B56"/>
    <w:multiLevelType w:val="hybridMultilevel"/>
    <w:tmpl w:val="6D0CBFF4"/>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0" w15:restartNumberingAfterBreak="0">
    <w:nsid w:val="7E846A6F"/>
    <w:multiLevelType w:val="hybridMultilevel"/>
    <w:tmpl w:val="D2E672A8"/>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1355770828">
    <w:abstractNumId w:val="17"/>
  </w:num>
  <w:num w:numId="2" w16cid:durableId="1008292927">
    <w:abstractNumId w:val="18"/>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16cid:durableId="1916894945">
    <w:abstractNumId w:val="22"/>
  </w:num>
  <w:num w:numId="4" w16cid:durableId="733741126">
    <w:abstractNumId w:val="0"/>
  </w:num>
  <w:num w:numId="5" w16cid:durableId="707030752">
    <w:abstractNumId w:val="2"/>
  </w:num>
  <w:num w:numId="6" w16cid:durableId="370225978">
    <w:abstractNumId w:val="23"/>
  </w:num>
  <w:num w:numId="7" w16cid:durableId="1119566665">
    <w:abstractNumId w:val="7"/>
  </w:num>
  <w:num w:numId="8" w16cid:durableId="2039693425">
    <w:abstractNumId w:val="4"/>
  </w:num>
  <w:num w:numId="9" w16cid:durableId="742526808">
    <w:abstractNumId w:val="24"/>
  </w:num>
  <w:num w:numId="10" w16cid:durableId="837965769">
    <w:abstractNumId w:val="18"/>
  </w:num>
  <w:num w:numId="11" w16cid:durableId="1037900406">
    <w:abstractNumId w:val="16"/>
  </w:num>
  <w:num w:numId="12" w16cid:durableId="1348486062">
    <w:abstractNumId w:val="14"/>
  </w:num>
  <w:num w:numId="13" w16cid:durableId="197939836">
    <w:abstractNumId w:val="29"/>
  </w:num>
  <w:num w:numId="14" w16cid:durableId="898397336">
    <w:abstractNumId w:val="12"/>
  </w:num>
  <w:num w:numId="15" w16cid:durableId="593369239">
    <w:abstractNumId w:val="21"/>
  </w:num>
  <w:num w:numId="16" w16cid:durableId="1112629038">
    <w:abstractNumId w:val="15"/>
  </w:num>
  <w:num w:numId="17" w16cid:durableId="99237572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882935298">
    <w:abstractNumId w:val="5"/>
  </w:num>
  <w:num w:numId="19" w16cid:durableId="1997032268">
    <w:abstractNumId w:val="10"/>
  </w:num>
  <w:num w:numId="20" w16cid:durableId="1923492527">
    <w:abstractNumId w:val="19"/>
  </w:num>
  <w:num w:numId="21" w16cid:durableId="549339068">
    <w:abstractNumId w:val="20"/>
  </w:num>
  <w:num w:numId="22" w16cid:durableId="962887393">
    <w:abstractNumId w:val="13"/>
  </w:num>
  <w:num w:numId="23" w16cid:durableId="918172131">
    <w:abstractNumId w:val="8"/>
  </w:num>
  <w:num w:numId="24" w16cid:durableId="1875076554">
    <w:abstractNumId w:val="30"/>
  </w:num>
  <w:num w:numId="25" w16cid:durableId="1680354172">
    <w:abstractNumId w:val="25"/>
  </w:num>
  <w:num w:numId="26" w16cid:durableId="347487278">
    <w:abstractNumId w:val="27"/>
  </w:num>
  <w:num w:numId="27" w16cid:durableId="946157421">
    <w:abstractNumId w:val="6"/>
  </w:num>
  <w:num w:numId="28" w16cid:durableId="201555269">
    <w:abstractNumId w:val="3"/>
  </w:num>
  <w:num w:numId="29" w16cid:durableId="1400713334">
    <w:abstractNumId w:val="11"/>
  </w:num>
  <w:num w:numId="30" w16cid:durableId="496001770">
    <w:abstractNumId w:val="28"/>
  </w:num>
  <w:num w:numId="31" w16cid:durableId="395931002">
    <w:abstractNumId w:val="26"/>
  </w:num>
  <w:num w:numId="32" w16cid:durableId="1944142655">
    <w:abstractNumId w:val="1"/>
  </w:num>
  <w:num w:numId="33" w16cid:durableId="1327973376">
    <w:abstractNumId w:val="9"/>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proofState w:spelling="clean" w:grammar="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110"/>
  <w:displayHorizontalDrawingGridEvery w:val="2"/>
  <w:characterSpacingControl w:val="doNotCompress"/>
  <w:hdrShapeDefaults>
    <o:shapedefaults v:ext="edit" spidmax="2050" style="mso-width-relative:margin;mso-height-relative:margin" fillcolor="white" strokecolor="none [3213]">
      <v:fill color="white"/>
      <v:stroke color="none [3213]" weight="1.5pt"/>
      <v:textbox inset="5mm"/>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436D7"/>
    <w:rsid w:val="000001E2"/>
    <w:rsid w:val="00000A25"/>
    <w:rsid w:val="00000BD2"/>
    <w:rsid w:val="00000CD7"/>
    <w:rsid w:val="00000D2B"/>
    <w:rsid w:val="00000D96"/>
    <w:rsid w:val="00000F9C"/>
    <w:rsid w:val="00001284"/>
    <w:rsid w:val="000015CD"/>
    <w:rsid w:val="00001609"/>
    <w:rsid w:val="00001930"/>
    <w:rsid w:val="00001979"/>
    <w:rsid w:val="0000233F"/>
    <w:rsid w:val="000023B9"/>
    <w:rsid w:val="0000266F"/>
    <w:rsid w:val="0000280F"/>
    <w:rsid w:val="000031B0"/>
    <w:rsid w:val="000032AB"/>
    <w:rsid w:val="000038FE"/>
    <w:rsid w:val="00004342"/>
    <w:rsid w:val="000044CE"/>
    <w:rsid w:val="00004871"/>
    <w:rsid w:val="00004980"/>
    <w:rsid w:val="00004A16"/>
    <w:rsid w:val="00004E40"/>
    <w:rsid w:val="000052C1"/>
    <w:rsid w:val="000052DA"/>
    <w:rsid w:val="000052E5"/>
    <w:rsid w:val="0000572B"/>
    <w:rsid w:val="0000623A"/>
    <w:rsid w:val="00006298"/>
    <w:rsid w:val="000066DF"/>
    <w:rsid w:val="00006D17"/>
    <w:rsid w:val="0000717D"/>
    <w:rsid w:val="00007275"/>
    <w:rsid w:val="000074CF"/>
    <w:rsid w:val="00007544"/>
    <w:rsid w:val="0000776E"/>
    <w:rsid w:val="00007A97"/>
    <w:rsid w:val="00007CE1"/>
    <w:rsid w:val="000107ED"/>
    <w:rsid w:val="00010850"/>
    <w:rsid w:val="000112CE"/>
    <w:rsid w:val="00011360"/>
    <w:rsid w:val="00012318"/>
    <w:rsid w:val="00012F11"/>
    <w:rsid w:val="00013486"/>
    <w:rsid w:val="0001365F"/>
    <w:rsid w:val="00013F44"/>
    <w:rsid w:val="000142F4"/>
    <w:rsid w:val="00014577"/>
    <w:rsid w:val="000148C0"/>
    <w:rsid w:val="00014F4A"/>
    <w:rsid w:val="00014F7A"/>
    <w:rsid w:val="00015092"/>
    <w:rsid w:val="000152F2"/>
    <w:rsid w:val="00015EA7"/>
    <w:rsid w:val="0001604F"/>
    <w:rsid w:val="0001695D"/>
    <w:rsid w:val="00016B05"/>
    <w:rsid w:val="00016C7B"/>
    <w:rsid w:val="00017DB8"/>
    <w:rsid w:val="00020701"/>
    <w:rsid w:val="0002072D"/>
    <w:rsid w:val="00020C20"/>
    <w:rsid w:val="00020D91"/>
    <w:rsid w:val="000211E3"/>
    <w:rsid w:val="000214EE"/>
    <w:rsid w:val="00021776"/>
    <w:rsid w:val="00021C1E"/>
    <w:rsid w:val="00022697"/>
    <w:rsid w:val="000226C6"/>
    <w:rsid w:val="00022828"/>
    <w:rsid w:val="00022C86"/>
    <w:rsid w:val="0002376D"/>
    <w:rsid w:val="00023918"/>
    <w:rsid w:val="00023B27"/>
    <w:rsid w:val="0002410B"/>
    <w:rsid w:val="00024E57"/>
    <w:rsid w:val="0002552F"/>
    <w:rsid w:val="00025A41"/>
    <w:rsid w:val="00026399"/>
    <w:rsid w:val="00026642"/>
    <w:rsid w:val="00026E65"/>
    <w:rsid w:val="00027CEB"/>
    <w:rsid w:val="00027F82"/>
    <w:rsid w:val="00030176"/>
    <w:rsid w:val="0003061D"/>
    <w:rsid w:val="000306F2"/>
    <w:rsid w:val="000308F7"/>
    <w:rsid w:val="00030B6F"/>
    <w:rsid w:val="0003109E"/>
    <w:rsid w:val="00031238"/>
    <w:rsid w:val="00031546"/>
    <w:rsid w:val="00031D91"/>
    <w:rsid w:val="00032242"/>
    <w:rsid w:val="0003293B"/>
    <w:rsid w:val="00032ADA"/>
    <w:rsid w:val="00032C0F"/>
    <w:rsid w:val="00033126"/>
    <w:rsid w:val="00033EE5"/>
    <w:rsid w:val="000344BA"/>
    <w:rsid w:val="000344F5"/>
    <w:rsid w:val="00034B85"/>
    <w:rsid w:val="00034BC7"/>
    <w:rsid w:val="00035524"/>
    <w:rsid w:val="00035B8E"/>
    <w:rsid w:val="00035DF3"/>
    <w:rsid w:val="00036B03"/>
    <w:rsid w:val="00036B20"/>
    <w:rsid w:val="00036D2A"/>
    <w:rsid w:val="00037141"/>
    <w:rsid w:val="000378F0"/>
    <w:rsid w:val="00037BC0"/>
    <w:rsid w:val="00040089"/>
    <w:rsid w:val="000405E4"/>
    <w:rsid w:val="00040617"/>
    <w:rsid w:val="00040BF9"/>
    <w:rsid w:val="00040CB8"/>
    <w:rsid w:val="000412CF"/>
    <w:rsid w:val="00041352"/>
    <w:rsid w:val="00041509"/>
    <w:rsid w:val="000415E3"/>
    <w:rsid w:val="000416F6"/>
    <w:rsid w:val="0004176F"/>
    <w:rsid w:val="00041AE2"/>
    <w:rsid w:val="0004244C"/>
    <w:rsid w:val="000424D6"/>
    <w:rsid w:val="00042D13"/>
    <w:rsid w:val="0004300F"/>
    <w:rsid w:val="000433A0"/>
    <w:rsid w:val="000433A5"/>
    <w:rsid w:val="000440AA"/>
    <w:rsid w:val="0004473A"/>
    <w:rsid w:val="00044E69"/>
    <w:rsid w:val="00044F73"/>
    <w:rsid w:val="00045358"/>
    <w:rsid w:val="0004535F"/>
    <w:rsid w:val="00045979"/>
    <w:rsid w:val="00046180"/>
    <w:rsid w:val="00046372"/>
    <w:rsid w:val="00046475"/>
    <w:rsid w:val="00047077"/>
    <w:rsid w:val="000471FA"/>
    <w:rsid w:val="0004781F"/>
    <w:rsid w:val="00047B5C"/>
    <w:rsid w:val="000501F0"/>
    <w:rsid w:val="00050808"/>
    <w:rsid w:val="00050A61"/>
    <w:rsid w:val="00050B80"/>
    <w:rsid w:val="00050CA3"/>
    <w:rsid w:val="00050F9D"/>
    <w:rsid w:val="000511E8"/>
    <w:rsid w:val="00051540"/>
    <w:rsid w:val="00051CEC"/>
    <w:rsid w:val="00052200"/>
    <w:rsid w:val="0005244C"/>
    <w:rsid w:val="000525FF"/>
    <w:rsid w:val="00052B1E"/>
    <w:rsid w:val="00052E11"/>
    <w:rsid w:val="00052FF1"/>
    <w:rsid w:val="00053CA2"/>
    <w:rsid w:val="0005470E"/>
    <w:rsid w:val="00054916"/>
    <w:rsid w:val="00054FEC"/>
    <w:rsid w:val="0005523B"/>
    <w:rsid w:val="00055425"/>
    <w:rsid w:val="00057075"/>
    <w:rsid w:val="00057551"/>
    <w:rsid w:val="00057569"/>
    <w:rsid w:val="00057793"/>
    <w:rsid w:val="00057BA4"/>
    <w:rsid w:val="00060A13"/>
    <w:rsid w:val="00061084"/>
    <w:rsid w:val="0006113E"/>
    <w:rsid w:val="00061E28"/>
    <w:rsid w:val="000622F0"/>
    <w:rsid w:val="00062397"/>
    <w:rsid w:val="00063140"/>
    <w:rsid w:val="00063392"/>
    <w:rsid w:val="00063A42"/>
    <w:rsid w:val="00063AB7"/>
    <w:rsid w:val="00063AE8"/>
    <w:rsid w:val="00063AEE"/>
    <w:rsid w:val="000644F8"/>
    <w:rsid w:val="00064B46"/>
    <w:rsid w:val="00064D69"/>
    <w:rsid w:val="00064F37"/>
    <w:rsid w:val="00065468"/>
    <w:rsid w:val="000656D6"/>
    <w:rsid w:val="00065A15"/>
    <w:rsid w:val="00065C66"/>
    <w:rsid w:val="00065F10"/>
    <w:rsid w:val="000664B6"/>
    <w:rsid w:val="00066592"/>
    <w:rsid w:val="00066A5F"/>
    <w:rsid w:val="00066B22"/>
    <w:rsid w:val="00066F33"/>
    <w:rsid w:val="0006709E"/>
    <w:rsid w:val="00067372"/>
    <w:rsid w:val="000674E3"/>
    <w:rsid w:val="00067CBD"/>
    <w:rsid w:val="000706C9"/>
    <w:rsid w:val="00070872"/>
    <w:rsid w:val="00070C72"/>
    <w:rsid w:val="0007119E"/>
    <w:rsid w:val="0007148B"/>
    <w:rsid w:val="000723F2"/>
    <w:rsid w:val="00072680"/>
    <w:rsid w:val="00072ACB"/>
    <w:rsid w:val="00072D8A"/>
    <w:rsid w:val="00072F26"/>
    <w:rsid w:val="0007403F"/>
    <w:rsid w:val="000745D2"/>
    <w:rsid w:val="00074628"/>
    <w:rsid w:val="0007497C"/>
    <w:rsid w:val="00074BEC"/>
    <w:rsid w:val="0007505D"/>
    <w:rsid w:val="0007561C"/>
    <w:rsid w:val="000756BE"/>
    <w:rsid w:val="000757D8"/>
    <w:rsid w:val="00075AFB"/>
    <w:rsid w:val="00075F3E"/>
    <w:rsid w:val="0007647F"/>
    <w:rsid w:val="00076822"/>
    <w:rsid w:val="00076885"/>
    <w:rsid w:val="0007708C"/>
    <w:rsid w:val="00077533"/>
    <w:rsid w:val="00077623"/>
    <w:rsid w:val="00077AD3"/>
    <w:rsid w:val="00077C6A"/>
    <w:rsid w:val="0008030B"/>
    <w:rsid w:val="00080A5D"/>
    <w:rsid w:val="00080C7A"/>
    <w:rsid w:val="00081688"/>
    <w:rsid w:val="00081C66"/>
    <w:rsid w:val="00081E3F"/>
    <w:rsid w:val="00082142"/>
    <w:rsid w:val="000826F2"/>
    <w:rsid w:val="00082E8A"/>
    <w:rsid w:val="00083027"/>
    <w:rsid w:val="000831EE"/>
    <w:rsid w:val="000838CD"/>
    <w:rsid w:val="00083E76"/>
    <w:rsid w:val="0008468E"/>
    <w:rsid w:val="000847E4"/>
    <w:rsid w:val="00084988"/>
    <w:rsid w:val="00084D13"/>
    <w:rsid w:val="000851CE"/>
    <w:rsid w:val="00085E0B"/>
    <w:rsid w:val="000860F9"/>
    <w:rsid w:val="000861E4"/>
    <w:rsid w:val="00086657"/>
    <w:rsid w:val="00086755"/>
    <w:rsid w:val="00086857"/>
    <w:rsid w:val="000868DF"/>
    <w:rsid w:val="00086DB7"/>
    <w:rsid w:val="000875E9"/>
    <w:rsid w:val="00087688"/>
    <w:rsid w:val="000878C7"/>
    <w:rsid w:val="00087E95"/>
    <w:rsid w:val="00090230"/>
    <w:rsid w:val="0009033B"/>
    <w:rsid w:val="0009040E"/>
    <w:rsid w:val="00090D84"/>
    <w:rsid w:val="00091045"/>
    <w:rsid w:val="00091138"/>
    <w:rsid w:val="000911B0"/>
    <w:rsid w:val="000913AB"/>
    <w:rsid w:val="00091677"/>
    <w:rsid w:val="0009197A"/>
    <w:rsid w:val="000926F1"/>
    <w:rsid w:val="00092756"/>
    <w:rsid w:val="00092853"/>
    <w:rsid w:val="00092A85"/>
    <w:rsid w:val="00092B5F"/>
    <w:rsid w:val="00093EF1"/>
    <w:rsid w:val="00094FA1"/>
    <w:rsid w:val="000954D3"/>
    <w:rsid w:val="0009593D"/>
    <w:rsid w:val="00095A4F"/>
    <w:rsid w:val="000961FE"/>
    <w:rsid w:val="000964DE"/>
    <w:rsid w:val="000970A6"/>
    <w:rsid w:val="0009748A"/>
    <w:rsid w:val="00097949"/>
    <w:rsid w:val="00097B93"/>
    <w:rsid w:val="000A06E3"/>
    <w:rsid w:val="000A0712"/>
    <w:rsid w:val="000A0891"/>
    <w:rsid w:val="000A0C19"/>
    <w:rsid w:val="000A10F2"/>
    <w:rsid w:val="000A15D0"/>
    <w:rsid w:val="000A1AFF"/>
    <w:rsid w:val="000A1DA0"/>
    <w:rsid w:val="000A21FC"/>
    <w:rsid w:val="000A2A47"/>
    <w:rsid w:val="000A2F4F"/>
    <w:rsid w:val="000A3048"/>
    <w:rsid w:val="000A30F2"/>
    <w:rsid w:val="000A32F6"/>
    <w:rsid w:val="000A3455"/>
    <w:rsid w:val="000A3ADC"/>
    <w:rsid w:val="000A3BA8"/>
    <w:rsid w:val="000A4134"/>
    <w:rsid w:val="000A43B4"/>
    <w:rsid w:val="000A4626"/>
    <w:rsid w:val="000A47F1"/>
    <w:rsid w:val="000A5558"/>
    <w:rsid w:val="000A55B0"/>
    <w:rsid w:val="000A5C77"/>
    <w:rsid w:val="000A5C85"/>
    <w:rsid w:val="000A5CE4"/>
    <w:rsid w:val="000A69E3"/>
    <w:rsid w:val="000A6E01"/>
    <w:rsid w:val="000A7DEE"/>
    <w:rsid w:val="000B02B7"/>
    <w:rsid w:val="000B06FF"/>
    <w:rsid w:val="000B073A"/>
    <w:rsid w:val="000B08DA"/>
    <w:rsid w:val="000B0DF3"/>
    <w:rsid w:val="000B12C5"/>
    <w:rsid w:val="000B1C9C"/>
    <w:rsid w:val="000B1E4E"/>
    <w:rsid w:val="000B2144"/>
    <w:rsid w:val="000B2968"/>
    <w:rsid w:val="000B2BE6"/>
    <w:rsid w:val="000B2DF2"/>
    <w:rsid w:val="000B30D2"/>
    <w:rsid w:val="000B33A9"/>
    <w:rsid w:val="000B3767"/>
    <w:rsid w:val="000B408D"/>
    <w:rsid w:val="000B4761"/>
    <w:rsid w:val="000B47BD"/>
    <w:rsid w:val="000B4DAE"/>
    <w:rsid w:val="000B51DD"/>
    <w:rsid w:val="000B53D0"/>
    <w:rsid w:val="000B5595"/>
    <w:rsid w:val="000B58F9"/>
    <w:rsid w:val="000B5A2E"/>
    <w:rsid w:val="000B5E3F"/>
    <w:rsid w:val="000B639B"/>
    <w:rsid w:val="000B6576"/>
    <w:rsid w:val="000B6A36"/>
    <w:rsid w:val="000B72E1"/>
    <w:rsid w:val="000B752D"/>
    <w:rsid w:val="000B79BD"/>
    <w:rsid w:val="000C0308"/>
    <w:rsid w:val="000C0C26"/>
    <w:rsid w:val="000C11F4"/>
    <w:rsid w:val="000C1394"/>
    <w:rsid w:val="000C1715"/>
    <w:rsid w:val="000C19ED"/>
    <w:rsid w:val="000C21A3"/>
    <w:rsid w:val="000C25DD"/>
    <w:rsid w:val="000C2AC5"/>
    <w:rsid w:val="000C2E17"/>
    <w:rsid w:val="000C3183"/>
    <w:rsid w:val="000C326A"/>
    <w:rsid w:val="000C327C"/>
    <w:rsid w:val="000C3568"/>
    <w:rsid w:val="000C3B5B"/>
    <w:rsid w:val="000C3C58"/>
    <w:rsid w:val="000C3C86"/>
    <w:rsid w:val="000C3FDD"/>
    <w:rsid w:val="000C4014"/>
    <w:rsid w:val="000C46F7"/>
    <w:rsid w:val="000C4A25"/>
    <w:rsid w:val="000C4EB1"/>
    <w:rsid w:val="000C50B0"/>
    <w:rsid w:val="000C51C9"/>
    <w:rsid w:val="000C54D9"/>
    <w:rsid w:val="000C5691"/>
    <w:rsid w:val="000C5999"/>
    <w:rsid w:val="000C618E"/>
    <w:rsid w:val="000C6C4B"/>
    <w:rsid w:val="000C745B"/>
    <w:rsid w:val="000C79DC"/>
    <w:rsid w:val="000D0010"/>
    <w:rsid w:val="000D02A1"/>
    <w:rsid w:val="000D057E"/>
    <w:rsid w:val="000D0586"/>
    <w:rsid w:val="000D05AA"/>
    <w:rsid w:val="000D0C74"/>
    <w:rsid w:val="000D13EB"/>
    <w:rsid w:val="000D1867"/>
    <w:rsid w:val="000D1FA3"/>
    <w:rsid w:val="000D2184"/>
    <w:rsid w:val="000D247D"/>
    <w:rsid w:val="000D257B"/>
    <w:rsid w:val="000D2594"/>
    <w:rsid w:val="000D3032"/>
    <w:rsid w:val="000D30C8"/>
    <w:rsid w:val="000D317A"/>
    <w:rsid w:val="000D35D3"/>
    <w:rsid w:val="000D370A"/>
    <w:rsid w:val="000D3852"/>
    <w:rsid w:val="000D3FA0"/>
    <w:rsid w:val="000D4A6E"/>
    <w:rsid w:val="000D4D76"/>
    <w:rsid w:val="000D4E7C"/>
    <w:rsid w:val="000D53DE"/>
    <w:rsid w:val="000D5D26"/>
    <w:rsid w:val="000D64B9"/>
    <w:rsid w:val="000D670F"/>
    <w:rsid w:val="000D6ABD"/>
    <w:rsid w:val="000D6DA9"/>
    <w:rsid w:val="000D6EBD"/>
    <w:rsid w:val="000D7937"/>
    <w:rsid w:val="000D79DA"/>
    <w:rsid w:val="000D7C62"/>
    <w:rsid w:val="000D7C92"/>
    <w:rsid w:val="000D7DDF"/>
    <w:rsid w:val="000E01FF"/>
    <w:rsid w:val="000E0BE5"/>
    <w:rsid w:val="000E0C61"/>
    <w:rsid w:val="000E0D45"/>
    <w:rsid w:val="000E0F5A"/>
    <w:rsid w:val="000E1070"/>
    <w:rsid w:val="000E109B"/>
    <w:rsid w:val="000E1210"/>
    <w:rsid w:val="000E149B"/>
    <w:rsid w:val="000E185E"/>
    <w:rsid w:val="000E1E6B"/>
    <w:rsid w:val="000E2411"/>
    <w:rsid w:val="000E25C8"/>
    <w:rsid w:val="000E2808"/>
    <w:rsid w:val="000E29E2"/>
    <w:rsid w:val="000E2B3E"/>
    <w:rsid w:val="000E4666"/>
    <w:rsid w:val="000E47BF"/>
    <w:rsid w:val="000E4CE9"/>
    <w:rsid w:val="000E4EC2"/>
    <w:rsid w:val="000E4FE5"/>
    <w:rsid w:val="000E5014"/>
    <w:rsid w:val="000E52CC"/>
    <w:rsid w:val="000E5314"/>
    <w:rsid w:val="000E547E"/>
    <w:rsid w:val="000E55F0"/>
    <w:rsid w:val="000E6144"/>
    <w:rsid w:val="000E6316"/>
    <w:rsid w:val="000E6A8C"/>
    <w:rsid w:val="000E753D"/>
    <w:rsid w:val="000E7801"/>
    <w:rsid w:val="000E7C71"/>
    <w:rsid w:val="000F0050"/>
    <w:rsid w:val="000F0B61"/>
    <w:rsid w:val="000F0C36"/>
    <w:rsid w:val="000F1088"/>
    <w:rsid w:val="000F12DE"/>
    <w:rsid w:val="000F1C5F"/>
    <w:rsid w:val="000F1DDF"/>
    <w:rsid w:val="000F21C9"/>
    <w:rsid w:val="000F3298"/>
    <w:rsid w:val="000F3B6A"/>
    <w:rsid w:val="000F45AD"/>
    <w:rsid w:val="000F50CA"/>
    <w:rsid w:val="000F57F2"/>
    <w:rsid w:val="000F6341"/>
    <w:rsid w:val="000F6467"/>
    <w:rsid w:val="000F65AD"/>
    <w:rsid w:val="000F694E"/>
    <w:rsid w:val="000F6C9F"/>
    <w:rsid w:val="000F6CFD"/>
    <w:rsid w:val="000F6FCC"/>
    <w:rsid w:val="000F703D"/>
    <w:rsid w:val="000F73F9"/>
    <w:rsid w:val="000F747E"/>
    <w:rsid w:val="000F78E8"/>
    <w:rsid w:val="000F7A43"/>
    <w:rsid w:val="000F7CB1"/>
    <w:rsid w:val="001007A3"/>
    <w:rsid w:val="00100C4B"/>
    <w:rsid w:val="001011D8"/>
    <w:rsid w:val="001014C1"/>
    <w:rsid w:val="001015BA"/>
    <w:rsid w:val="00101E6B"/>
    <w:rsid w:val="001032CD"/>
    <w:rsid w:val="001048D8"/>
    <w:rsid w:val="00104B63"/>
    <w:rsid w:val="00104BBF"/>
    <w:rsid w:val="001051A3"/>
    <w:rsid w:val="0010534F"/>
    <w:rsid w:val="00105501"/>
    <w:rsid w:val="00105768"/>
    <w:rsid w:val="00106015"/>
    <w:rsid w:val="00106021"/>
    <w:rsid w:val="001061F9"/>
    <w:rsid w:val="0010635B"/>
    <w:rsid w:val="001064F0"/>
    <w:rsid w:val="001065E5"/>
    <w:rsid w:val="00106792"/>
    <w:rsid w:val="0010684A"/>
    <w:rsid w:val="001069F1"/>
    <w:rsid w:val="00106B73"/>
    <w:rsid w:val="00107162"/>
    <w:rsid w:val="001073FE"/>
    <w:rsid w:val="00107524"/>
    <w:rsid w:val="00107E1F"/>
    <w:rsid w:val="00110B47"/>
    <w:rsid w:val="00110C31"/>
    <w:rsid w:val="00111AF8"/>
    <w:rsid w:val="001123B0"/>
    <w:rsid w:val="001125C6"/>
    <w:rsid w:val="00112752"/>
    <w:rsid w:val="00112A09"/>
    <w:rsid w:val="00113509"/>
    <w:rsid w:val="0011369B"/>
    <w:rsid w:val="00113A74"/>
    <w:rsid w:val="0011432D"/>
    <w:rsid w:val="0011459B"/>
    <w:rsid w:val="00114C02"/>
    <w:rsid w:val="00114DDB"/>
    <w:rsid w:val="00115318"/>
    <w:rsid w:val="0011579B"/>
    <w:rsid w:val="00116402"/>
    <w:rsid w:val="00116460"/>
    <w:rsid w:val="0011658E"/>
    <w:rsid w:val="00116B48"/>
    <w:rsid w:val="00116C72"/>
    <w:rsid w:val="0011714E"/>
    <w:rsid w:val="00117836"/>
    <w:rsid w:val="0011790C"/>
    <w:rsid w:val="00120423"/>
    <w:rsid w:val="00120ED0"/>
    <w:rsid w:val="001213A8"/>
    <w:rsid w:val="001213D5"/>
    <w:rsid w:val="00121514"/>
    <w:rsid w:val="001215A2"/>
    <w:rsid w:val="00121FC3"/>
    <w:rsid w:val="00122037"/>
    <w:rsid w:val="00122643"/>
    <w:rsid w:val="00122A15"/>
    <w:rsid w:val="00122BB2"/>
    <w:rsid w:val="00122C29"/>
    <w:rsid w:val="00122ECB"/>
    <w:rsid w:val="00122F67"/>
    <w:rsid w:val="0012315E"/>
    <w:rsid w:val="00123680"/>
    <w:rsid w:val="0012377C"/>
    <w:rsid w:val="00123D1A"/>
    <w:rsid w:val="00124023"/>
    <w:rsid w:val="0012463F"/>
    <w:rsid w:val="00124826"/>
    <w:rsid w:val="00124895"/>
    <w:rsid w:val="00124959"/>
    <w:rsid w:val="00124EE6"/>
    <w:rsid w:val="0012509E"/>
    <w:rsid w:val="001258B6"/>
    <w:rsid w:val="00125990"/>
    <w:rsid w:val="00125ADA"/>
    <w:rsid w:val="00125E61"/>
    <w:rsid w:val="00125F26"/>
    <w:rsid w:val="00125F4F"/>
    <w:rsid w:val="00126AC9"/>
    <w:rsid w:val="00126B3C"/>
    <w:rsid w:val="00127774"/>
    <w:rsid w:val="001279F6"/>
    <w:rsid w:val="0013023B"/>
    <w:rsid w:val="00131338"/>
    <w:rsid w:val="00131803"/>
    <w:rsid w:val="00131AF0"/>
    <w:rsid w:val="00131F3E"/>
    <w:rsid w:val="0013238E"/>
    <w:rsid w:val="00133BC6"/>
    <w:rsid w:val="00133C95"/>
    <w:rsid w:val="00133FF5"/>
    <w:rsid w:val="00134106"/>
    <w:rsid w:val="00134EB9"/>
    <w:rsid w:val="00135C5D"/>
    <w:rsid w:val="0013602C"/>
    <w:rsid w:val="001361A9"/>
    <w:rsid w:val="00136499"/>
    <w:rsid w:val="0013690F"/>
    <w:rsid w:val="00137085"/>
    <w:rsid w:val="00137121"/>
    <w:rsid w:val="00137126"/>
    <w:rsid w:val="00137307"/>
    <w:rsid w:val="001374CE"/>
    <w:rsid w:val="00137EBA"/>
    <w:rsid w:val="0014075B"/>
    <w:rsid w:val="001408D2"/>
    <w:rsid w:val="0014096E"/>
    <w:rsid w:val="00141C90"/>
    <w:rsid w:val="00141D24"/>
    <w:rsid w:val="00141DC5"/>
    <w:rsid w:val="00141F16"/>
    <w:rsid w:val="00141F84"/>
    <w:rsid w:val="00142DD7"/>
    <w:rsid w:val="00142EFA"/>
    <w:rsid w:val="001438F7"/>
    <w:rsid w:val="00143CA5"/>
    <w:rsid w:val="0014495B"/>
    <w:rsid w:val="00144C5C"/>
    <w:rsid w:val="00144E96"/>
    <w:rsid w:val="00144F31"/>
    <w:rsid w:val="00145142"/>
    <w:rsid w:val="00145735"/>
    <w:rsid w:val="00145F3A"/>
    <w:rsid w:val="00146479"/>
    <w:rsid w:val="00146844"/>
    <w:rsid w:val="00146B2C"/>
    <w:rsid w:val="00147204"/>
    <w:rsid w:val="0014756D"/>
    <w:rsid w:val="001475C2"/>
    <w:rsid w:val="0014764E"/>
    <w:rsid w:val="00147689"/>
    <w:rsid w:val="0014771A"/>
    <w:rsid w:val="0014785F"/>
    <w:rsid w:val="00147D71"/>
    <w:rsid w:val="001502B5"/>
    <w:rsid w:val="001507FE"/>
    <w:rsid w:val="001508AC"/>
    <w:rsid w:val="00150AFB"/>
    <w:rsid w:val="00150B2E"/>
    <w:rsid w:val="00150E6D"/>
    <w:rsid w:val="00150F8F"/>
    <w:rsid w:val="00150FA6"/>
    <w:rsid w:val="0015155E"/>
    <w:rsid w:val="001515C5"/>
    <w:rsid w:val="0015160F"/>
    <w:rsid w:val="00151679"/>
    <w:rsid w:val="001519A2"/>
    <w:rsid w:val="001524AF"/>
    <w:rsid w:val="001526A4"/>
    <w:rsid w:val="0015282C"/>
    <w:rsid w:val="00152A18"/>
    <w:rsid w:val="00152C3A"/>
    <w:rsid w:val="00153021"/>
    <w:rsid w:val="001539D6"/>
    <w:rsid w:val="001544F4"/>
    <w:rsid w:val="001545B7"/>
    <w:rsid w:val="00154835"/>
    <w:rsid w:val="00154C97"/>
    <w:rsid w:val="00155229"/>
    <w:rsid w:val="00155433"/>
    <w:rsid w:val="00155540"/>
    <w:rsid w:val="00155669"/>
    <w:rsid w:val="001564C3"/>
    <w:rsid w:val="00156583"/>
    <w:rsid w:val="00156838"/>
    <w:rsid w:val="00157265"/>
    <w:rsid w:val="001573E1"/>
    <w:rsid w:val="00157420"/>
    <w:rsid w:val="0015760F"/>
    <w:rsid w:val="0015765A"/>
    <w:rsid w:val="001576D3"/>
    <w:rsid w:val="001608F9"/>
    <w:rsid w:val="001614A7"/>
    <w:rsid w:val="001618C7"/>
    <w:rsid w:val="00161F3F"/>
    <w:rsid w:val="001625BF"/>
    <w:rsid w:val="00162966"/>
    <w:rsid w:val="00162A05"/>
    <w:rsid w:val="00162A7C"/>
    <w:rsid w:val="00162BC1"/>
    <w:rsid w:val="00162CEF"/>
    <w:rsid w:val="00162E28"/>
    <w:rsid w:val="001631A2"/>
    <w:rsid w:val="001634A4"/>
    <w:rsid w:val="001635B4"/>
    <w:rsid w:val="00164594"/>
    <w:rsid w:val="0016468B"/>
    <w:rsid w:val="001647EB"/>
    <w:rsid w:val="00164BE4"/>
    <w:rsid w:val="00164EAF"/>
    <w:rsid w:val="00165772"/>
    <w:rsid w:val="00165CC9"/>
    <w:rsid w:val="0016613E"/>
    <w:rsid w:val="0016615E"/>
    <w:rsid w:val="00166D28"/>
    <w:rsid w:val="00166E71"/>
    <w:rsid w:val="0016704E"/>
    <w:rsid w:val="00167401"/>
    <w:rsid w:val="00167906"/>
    <w:rsid w:val="00167FAC"/>
    <w:rsid w:val="00170AF8"/>
    <w:rsid w:val="00170BE2"/>
    <w:rsid w:val="00170D1F"/>
    <w:rsid w:val="00171B75"/>
    <w:rsid w:val="00171D92"/>
    <w:rsid w:val="00171EB7"/>
    <w:rsid w:val="0017203C"/>
    <w:rsid w:val="00172046"/>
    <w:rsid w:val="0017248E"/>
    <w:rsid w:val="0017424D"/>
    <w:rsid w:val="001745C0"/>
    <w:rsid w:val="00175042"/>
    <w:rsid w:val="001755A3"/>
    <w:rsid w:val="00175AE4"/>
    <w:rsid w:val="00175D69"/>
    <w:rsid w:val="00176141"/>
    <w:rsid w:val="00176237"/>
    <w:rsid w:val="00176A9A"/>
    <w:rsid w:val="00176AF5"/>
    <w:rsid w:val="0017745B"/>
    <w:rsid w:val="00177F91"/>
    <w:rsid w:val="0018149A"/>
    <w:rsid w:val="001815BF"/>
    <w:rsid w:val="001817CF"/>
    <w:rsid w:val="00181BF9"/>
    <w:rsid w:val="00181ED4"/>
    <w:rsid w:val="001829D9"/>
    <w:rsid w:val="00182E96"/>
    <w:rsid w:val="0018325F"/>
    <w:rsid w:val="00183887"/>
    <w:rsid w:val="00183BD5"/>
    <w:rsid w:val="00183E2B"/>
    <w:rsid w:val="00183E99"/>
    <w:rsid w:val="00184647"/>
    <w:rsid w:val="00184C90"/>
    <w:rsid w:val="00184D00"/>
    <w:rsid w:val="00185231"/>
    <w:rsid w:val="0018531C"/>
    <w:rsid w:val="00185712"/>
    <w:rsid w:val="001857AB"/>
    <w:rsid w:val="001857AC"/>
    <w:rsid w:val="0018635E"/>
    <w:rsid w:val="0018636D"/>
    <w:rsid w:val="00186615"/>
    <w:rsid w:val="001869FF"/>
    <w:rsid w:val="0018715A"/>
    <w:rsid w:val="0018716A"/>
    <w:rsid w:val="00187928"/>
    <w:rsid w:val="0019046F"/>
    <w:rsid w:val="001906D0"/>
    <w:rsid w:val="0019087D"/>
    <w:rsid w:val="00190B67"/>
    <w:rsid w:val="001913C0"/>
    <w:rsid w:val="001915A6"/>
    <w:rsid w:val="00191BFF"/>
    <w:rsid w:val="00192006"/>
    <w:rsid w:val="0019242A"/>
    <w:rsid w:val="001924C2"/>
    <w:rsid w:val="0019291D"/>
    <w:rsid w:val="00192BE1"/>
    <w:rsid w:val="00192F55"/>
    <w:rsid w:val="00193256"/>
    <w:rsid w:val="0019357D"/>
    <w:rsid w:val="00193AB2"/>
    <w:rsid w:val="00193B62"/>
    <w:rsid w:val="00193DF1"/>
    <w:rsid w:val="00193E5A"/>
    <w:rsid w:val="0019457D"/>
    <w:rsid w:val="001947EB"/>
    <w:rsid w:val="00194865"/>
    <w:rsid w:val="00195116"/>
    <w:rsid w:val="001953C7"/>
    <w:rsid w:val="001955DE"/>
    <w:rsid w:val="001957C9"/>
    <w:rsid w:val="00195DE8"/>
    <w:rsid w:val="00195E65"/>
    <w:rsid w:val="00195F99"/>
    <w:rsid w:val="00196077"/>
    <w:rsid w:val="0019673E"/>
    <w:rsid w:val="001967F9"/>
    <w:rsid w:val="0019693F"/>
    <w:rsid w:val="00196AC2"/>
    <w:rsid w:val="00196AC4"/>
    <w:rsid w:val="0019747E"/>
    <w:rsid w:val="0019791B"/>
    <w:rsid w:val="00197BA1"/>
    <w:rsid w:val="00197BAF"/>
    <w:rsid w:val="001A1096"/>
    <w:rsid w:val="001A1098"/>
    <w:rsid w:val="001A12A5"/>
    <w:rsid w:val="001A135E"/>
    <w:rsid w:val="001A1631"/>
    <w:rsid w:val="001A1713"/>
    <w:rsid w:val="001A1F1A"/>
    <w:rsid w:val="001A1FCB"/>
    <w:rsid w:val="001A253F"/>
    <w:rsid w:val="001A2D98"/>
    <w:rsid w:val="001A2F19"/>
    <w:rsid w:val="001A3493"/>
    <w:rsid w:val="001A374C"/>
    <w:rsid w:val="001A3CDB"/>
    <w:rsid w:val="001A3F39"/>
    <w:rsid w:val="001A4190"/>
    <w:rsid w:val="001A4375"/>
    <w:rsid w:val="001A466B"/>
    <w:rsid w:val="001A47DD"/>
    <w:rsid w:val="001A48FD"/>
    <w:rsid w:val="001A4957"/>
    <w:rsid w:val="001A4A5B"/>
    <w:rsid w:val="001A4B85"/>
    <w:rsid w:val="001A5204"/>
    <w:rsid w:val="001A54D5"/>
    <w:rsid w:val="001A55B5"/>
    <w:rsid w:val="001A59B6"/>
    <w:rsid w:val="001A5F09"/>
    <w:rsid w:val="001A6077"/>
    <w:rsid w:val="001A6131"/>
    <w:rsid w:val="001A6254"/>
    <w:rsid w:val="001A6892"/>
    <w:rsid w:val="001A6A4F"/>
    <w:rsid w:val="001A770A"/>
    <w:rsid w:val="001A7C36"/>
    <w:rsid w:val="001B0709"/>
    <w:rsid w:val="001B0944"/>
    <w:rsid w:val="001B097C"/>
    <w:rsid w:val="001B0A1D"/>
    <w:rsid w:val="001B1136"/>
    <w:rsid w:val="001B12BF"/>
    <w:rsid w:val="001B1EDC"/>
    <w:rsid w:val="001B22CF"/>
    <w:rsid w:val="001B2757"/>
    <w:rsid w:val="001B29FE"/>
    <w:rsid w:val="001B2E47"/>
    <w:rsid w:val="001B315D"/>
    <w:rsid w:val="001B33F3"/>
    <w:rsid w:val="001B3665"/>
    <w:rsid w:val="001B4519"/>
    <w:rsid w:val="001B4844"/>
    <w:rsid w:val="001B4AAC"/>
    <w:rsid w:val="001B4E2D"/>
    <w:rsid w:val="001B4E4A"/>
    <w:rsid w:val="001B5214"/>
    <w:rsid w:val="001B566B"/>
    <w:rsid w:val="001B57CD"/>
    <w:rsid w:val="001B57D6"/>
    <w:rsid w:val="001B5B05"/>
    <w:rsid w:val="001B6AF2"/>
    <w:rsid w:val="001B75D9"/>
    <w:rsid w:val="001B760F"/>
    <w:rsid w:val="001B7C9B"/>
    <w:rsid w:val="001C0448"/>
    <w:rsid w:val="001C06B5"/>
    <w:rsid w:val="001C0D52"/>
    <w:rsid w:val="001C0E7B"/>
    <w:rsid w:val="001C1582"/>
    <w:rsid w:val="001C1901"/>
    <w:rsid w:val="001C2787"/>
    <w:rsid w:val="001C28D2"/>
    <w:rsid w:val="001C2A1D"/>
    <w:rsid w:val="001C2B15"/>
    <w:rsid w:val="001C31C9"/>
    <w:rsid w:val="001C3476"/>
    <w:rsid w:val="001C3971"/>
    <w:rsid w:val="001C4178"/>
    <w:rsid w:val="001C4861"/>
    <w:rsid w:val="001C5162"/>
    <w:rsid w:val="001C5390"/>
    <w:rsid w:val="001C5420"/>
    <w:rsid w:val="001C5A5E"/>
    <w:rsid w:val="001C5AE5"/>
    <w:rsid w:val="001C62C1"/>
    <w:rsid w:val="001C62E2"/>
    <w:rsid w:val="001C635D"/>
    <w:rsid w:val="001C64DF"/>
    <w:rsid w:val="001C655B"/>
    <w:rsid w:val="001C65A5"/>
    <w:rsid w:val="001C6DFE"/>
    <w:rsid w:val="001C73D9"/>
    <w:rsid w:val="001C76D0"/>
    <w:rsid w:val="001C795A"/>
    <w:rsid w:val="001D004B"/>
    <w:rsid w:val="001D0081"/>
    <w:rsid w:val="001D068E"/>
    <w:rsid w:val="001D0859"/>
    <w:rsid w:val="001D08A1"/>
    <w:rsid w:val="001D101F"/>
    <w:rsid w:val="001D121B"/>
    <w:rsid w:val="001D129C"/>
    <w:rsid w:val="001D175B"/>
    <w:rsid w:val="001D19DC"/>
    <w:rsid w:val="001D226F"/>
    <w:rsid w:val="001D23F5"/>
    <w:rsid w:val="001D2B49"/>
    <w:rsid w:val="001D2D19"/>
    <w:rsid w:val="001D3755"/>
    <w:rsid w:val="001D385B"/>
    <w:rsid w:val="001D3DEB"/>
    <w:rsid w:val="001D4095"/>
    <w:rsid w:val="001D4417"/>
    <w:rsid w:val="001D456D"/>
    <w:rsid w:val="001D4BD7"/>
    <w:rsid w:val="001D5E56"/>
    <w:rsid w:val="001D64C1"/>
    <w:rsid w:val="001D65AF"/>
    <w:rsid w:val="001D668C"/>
    <w:rsid w:val="001D6905"/>
    <w:rsid w:val="001D6A94"/>
    <w:rsid w:val="001D6ABF"/>
    <w:rsid w:val="001D7994"/>
    <w:rsid w:val="001E02AC"/>
    <w:rsid w:val="001E06B0"/>
    <w:rsid w:val="001E0EA2"/>
    <w:rsid w:val="001E12A2"/>
    <w:rsid w:val="001E15A3"/>
    <w:rsid w:val="001E167B"/>
    <w:rsid w:val="001E1D8D"/>
    <w:rsid w:val="001E2076"/>
    <w:rsid w:val="001E2310"/>
    <w:rsid w:val="001E24B1"/>
    <w:rsid w:val="001E2C5B"/>
    <w:rsid w:val="001E3076"/>
    <w:rsid w:val="001E3ACE"/>
    <w:rsid w:val="001E3C42"/>
    <w:rsid w:val="001E3E2B"/>
    <w:rsid w:val="001E3E48"/>
    <w:rsid w:val="001E434C"/>
    <w:rsid w:val="001E5D41"/>
    <w:rsid w:val="001E5F77"/>
    <w:rsid w:val="001E6063"/>
    <w:rsid w:val="001E617B"/>
    <w:rsid w:val="001E66CB"/>
    <w:rsid w:val="001E67D1"/>
    <w:rsid w:val="001E7B1D"/>
    <w:rsid w:val="001E7B71"/>
    <w:rsid w:val="001F0405"/>
    <w:rsid w:val="001F0B61"/>
    <w:rsid w:val="001F1154"/>
    <w:rsid w:val="001F19B0"/>
    <w:rsid w:val="001F1ECA"/>
    <w:rsid w:val="001F1FF4"/>
    <w:rsid w:val="001F2010"/>
    <w:rsid w:val="001F223E"/>
    <w:rsid w:val="001F2574"/>
    <w:rsid w:val="001F2AE8"/>
    <w:rsid w:val="001F2F6B"/>
    <w:rsid w:val="001F335A"/>
    <w:rsid w:val="001F3582"/>
    <w:rsid w:val="001F3B33"/>
    <w:rsid w:val="001F434D"/>
    <w:rsid w:val="001F4D92"/>
    <w:rsid w:val="001F4E01"/>
    <w:rsid w:val="001F4FF6"/>
    <w:rsid w:val="001F5090"/>
    <w:rsid w:val="001F549A"/>
    <w:rsid w:val="001F5D28"/>
    <w:rsid w:val="001F5F9C"/>
    <w:rsid w:val="001F78AE"/>
    <w:rsid w:val="001F7966"/>
    <w:rsid w:val="001F7E17"/>
    <w:rsid w:val="002004BB"/>
    <w:rsid w:val="00200B50"/>
    <w:rsid w:val="00200BD3"/>
    <w:rsid w:val="00200DBF"/>
    <w:rsid w:val="00201284"/>
    <w:rsid w:val="0020149D"/>
    <w:rsid w:val="0020175A"/>
    <w:rsid w:val="00202653"/>
    <w:rsid w:val="002029D9"/>
    <w:rsid w:val="00202A79"/>
    <w:rsid w:val="00202B0C"/>
    <w:rsid w:val="00202B12"/>
    <w:rsid w:val="00202EF2"/>
    <w:rsid w:val="00202FF4"/>
    <w:rsid w:val="00204727"/>
    <w:rsid w:val="00204A9C"/>
    <w:rsid w:val="0020560B"/>
    <w:rsid w:val="002059E4"/>
    <w:rsid w:val="00205C5E"/>
    <w:rsid w:val="00206013"/>
    <w:rsid w:val="002060F6"/>
    <w:rsid w:val="0020716C"/>
    <w:rsid w:val="002073F7"/>
    <w:rsid w:val="00207404"/>
    <w:rsid w:val="0020757B"/>
    <w:rsid w:val="002075DA"/>
    <w:rsid w:val="0020773D"/>
    <w:rsid w:val="0020788C"/>
    <w:rsid w:val="002078A1"/>
    <w:rsid w:val="002078AE"/>
    <w:rsid w:val="00207DEE"/>
    <w:rsid w:val="0021023D"/>
    <w:rsid w:val="00210ABE"/>
    <w:rsid w:val="00210BA8"/>
    <w:rsid w:val="00211212"/>
    <w:rsid w:val="002115A3"/>
    <w:rsid w:val="0021169D"/>
    <w:rsid w:val="002118BB"/>
    <w:rsid w:val="00211E60"/>
    <w:rsid w:val="002120AF"/>
    <w:rsid w:val="002128B9"/>
    <w:rsid w:val="0021295E"/>
    <w:rsid w:val="00213333"/>
    <w:rsid w:val="00213804"/>
    <w:rsid w:val="002138FC"/>
    <w:rsid w:val="002139B6"/>
    <w:rsid w:val="002141E0"/>
    <w:rsid w:val="00214209"/>
    <w:rsid w:val="002144A1"/>
    <w:rsid w:val="00215044"/>
    <w:rsid w:val="0021557F"/>
    <w:rsid w:val="00215AFF"/>
    <w:rsid w:val="00215E7E"/>
    <w:rsid w:val="00216689"/>
    <w:rsid w:val="00216993"/>
    <w:rsid w:val="002173DC"/>
    <w:rsid w:val="00217490"/>
    <w:rsid w:val="002178CA"/>
    <w:rsid w:val="00217E01"/>
    <w:rsid w:val="00217E0A"/>
    <w:rsid w:val="00220081"/>
    <w:rsid w:val="002202FB"/>
    <w:rsid w:val="00220470"/>
    <w:rsid w:val="002208CF"/>
    <w:rsid w:val="00220AA6"/>
    <w:rsid w:val="00220C33"/>
    <w:rsid w:val="00220EE9"/>
    <w:rsid w:val="002210A6"/>
    <w:rsid w:val="00221450"/>
    <w:rsid w:val="0022153A"/>
    <w:rsid w:val="0022166F"/>
    <w:rsid w:val="00221AE6"/>
    <w:rsid w:val="0022223C"/>
    <w:rsid w:val="002223E6"/>
    <w:rsid w:val="0022296B"/>
    <w:rsid w:val="00222CE2"/>
    <w:rsid w:val="00222E07"/>
    <w:rsid w:val="00222F4C"/>
    <w:rsid w:val="002242B9"/>
    <w:rsid w:val="002244E0"/>
    <w:rsid w:val="002247C2"/>
    <w:rsid w:val="002247CA"/>
    <w:rsid w:val="00224977"/>
    <w:rsid w:val="00224D00"/>
    <w:rsid w:val="00224EA0"/>
    <w:rsid w:val="00224FEF"/>
    <w:rsid w:val="002252FD"/>
    <w:rsid w:val="00225862"/>
    <w:rsid w:val="00225B9C"/>
    <w:rsid w:val="00225D1B"/>
    <w:rsid w:val="00225D42"/>
    <w:rsid w:val="00225D76"/>
    <w:rsid w:val="0022662C"/>
    <w:rsid w:val="00226782"/>
    <w:rsid w:val="00226A78"/>
    <w:rsid w:val="00226F4B"/>
    <w:rsid w:val="00227452"/>
    <w:rsid w:val="002274DE"/>
    <w:rsid w:val="00227922"/>
    <w:rsid w:val="002279E0"/>
    <w:rsid w:val="0023010F"/>
    <w:rsid w:val="00230742"/>
    <w:rsid w:val="0023089B"/>
    <w:rsid w:val="00230EA1"/>
    <w:rsid w:val="00230EBF"/>
    <w:rsid w:val="00230EC3"/>
    <w:rsid w:val="00231658"/>
    <w:rsid w:val="0023167B"/>
    <w:rsid w:val="00231683"/>
    <w:rsid w:val="00231710"/>
    <w:rsid w:val="0023210F"/>
    <w:rsid w:val="002332B0"/>
    <w:rsid w:val="0023352F"/>
    <w:rsid w:val="00233B26"/>
    <w:rsid w:val="00233E2A"/>
    <w:rsid w:val="00233E71"/>
    <w:rsid w:val="00234297"/>
    <w:rsid w:val="002346B5"/>
    <w:rsid w:val="002348EC"/>
    <w:rsid w:val="002355D1"/>
    <w:rsid w:val="00235671"/>
    <w:rsid w:val="00235739"/>
    <w:rsid w:val="00235827"/>
    <w:rsid w:val="00235A8D"/>
    <w:rsid w:val="00235B71"/>
    <w:rsid w:val="002364CC"/>
    <w:rsid w:val="002364CE"/>
    <w:rsid w:val="002367C9"/>
    <w:rsid w:val="002369A4"/>
    <w:rsid w:val="00237E5C"/>
    <w:rsid w:val="00237F90"/>
    <w:rsid w:val="002402E0"/>
    <w:rsid w:val="00240C99"/>
    <w:rsid w:val="00241001"/>
    <w:rsid w:val="0024174A"/>
    <w:rsid w:val="00241840"/>
    <w:rsid w:val="00241C86"/>
    <w:rsid w:val="00241E76"/>
    <w:rsid w:val="00242402"/>
    <w:rsid w:val="00242BEA"/>
    <w:rsid w:val="0024465A"/>
    <w:rsid w:val="002450F9"/>
    <w:rsid w:val="0024556E"/>
    <w:rsid w:val="0024580E"/>
    <w:rsid w:val="002468A5"/>
    <w:rsid w:val="00246D69"/>
    <w:rsid w:val="00246E27"/>
    <w:rsid w:val="002471FF"/>
    <w:rsid w:val="0024727B"/>
    <w:rsid w:val="00247CAC"/>
    <w:rsid w:val="00247D01"/>
    <w:rsid w:val="002503F0"/>
    <w:rsid w:val="002506C4"/>
    <w:rsid w:val="00250EA9"/>
    <w:rsid w:val="00251845"/>
    <w:rsid w:val="00251B3E"/>
    <w:rsid w:val="00252209"/>
    <w:rsid w:val="0025278D"/>
    <w:rsid w:val="00252881"/>
    <w:rsid w:val="00252CB5"/>
    <w:rsid w:val="00253225"/>
    <w:rsid w:val="00253953"/>
    <w:rsid w:val="002539BE"/>
    <w:rsid w:val="00253B95"/>
    <w:rsid w:val="00253C0C"/>
    <w:rsid w:val="00254410"/>
    <w:rsid w:val="002545BD"/>
    <w:rsid w:val="002549FA"/>
    <w:rsid w:val="002554F4"/>
    <w:rsid w:val="002556C4"/>
    <w:rsid w:val="002562CF"/>
    <w:rsid w:val="0025632B"/>
    <w:rsid w:val="00256438"/>
    <w:rsid w:val="00256912"/>
    <w:rsid w:val="00256E0E"/>
    <w:rsid w:val="00257365"/>
    <w:rsid w:val="0025782C"/>
    <w:rsid w:val="00257E1C"/>
    <w:rsid w:val="00257E73"/>
    <w:rsid w:val="002601B7"/>
    <w:rsid w:val="002607C0"/>
    <w:rsid w:val="002607C7"/>
    <w:rsid w:val="00261385"/>
    <w:rsid w:val="002618A6"/>
    <w:rsid w:val="002618E4"/>
    <w:rsid w:val="002618F8"/>
    <w:rsid w:val="00261AF2"/>
    <w:rsid w:val="00261E23"/>
    <w:rsid w:val="00261F7A"/>
    <w:rsid w:val="002621C1"/>
    <w:rsid w:val="002626F6"/>
    <w:rsid w:val="00262A14"/>
    <w:rsid w:val="00262E58"/>
    <w:rsid w:val="00262F05"/>
    <w:rsid w:val="002637C3"/>
    <w:rsid w:val="00263B55"/>
    <w:rsid w:val="00264CBE"/>
    <w:rsid w:val="002652CF"/>
    <w:rsid w:val="00265435"/>
    <w:rsid w:val="00265759"/>
    <w:rsid w:val="002657E1"/>
    <w:rsid w:val="0026583A"/>
    <w:rsid w:val="00265B38"/>
    <w:rsid w:val="00265F12"/>
    <w:rsid w:val="002664D2"/>
    <w:rsid w:val="002667E1"/>
    <w:rsid w:val="00266CC7"/>
    <w:rsid w:val="00266F78"/>
    <w:rsid w:val="00267735"/>
    <w:rsid w:val="00270497"/>
    <w:rsid w:val="002704BA"/>
    <w:rsid w:val="00270556"/>
    <w:rsid w:val="002708FE"/>
    <w:rsid w:val="00270CEE"/>
    <w:rsid w:val="00271122"/>
    <w:rsid w:val="0027161A"/>
    <w:rsid w:val="002727F7"/>
    <w:rsid w:val="002728AC"/>
    <w:rsid w:val="00272AC8"/>
    <w:rsid w:val="00272B6A"/>
    <w:rsid w:val="002732FE"/>
    <w:rsid w:val="002734E4"/>
    <w:rsid w:val="0027375E"/>
    <w:rsid w:val="0027453A"/>
    <w:rsid w:val="00274FA1"/>
    <w:rsid w:val="002753E4"/>
    <w:rsid w:val="00275A4B"/>
    <w:rsid w:val="00275B4C"/>
    <w:rsid w:val="002760B4"/>
    <w:rsid w:val="00276703"/>
    <w:rsid w:val="00276737"/>
    <w:rsid w:val="002769B3"/>
    <w:rsid w:val="00277062"/>
    <w:rsid w:val="00277390"/>
    <w:rsid w:val="00277890"/>
    <w:rsid w:val="002778C0"/>
    <w:rsid w:val="00277916"/>
    <w:rsid w:val="00277D41"/>
    <w:rsid w:val="0028013C"/>
    <w:rsid w:val="00280299"/>
    <w:rsid w:val="0028091A"/>
    <w:rsid w:val="00281649"/>
    <w:rsid w:val="00281B8A"/>
    <w:rsid w:val="00281DDE"/>
    <w:rsid w:val="00281E92"/>
    <w:rsid w:val="00281F93"/>
    <w:rsid w:val="0028215F"/>
    <w:rsid w:val="002823CF"/>
    <w:rsid w:val="002824D4"/>
    <w:rsid w:val="00282786"/>
    <w:rsid w:val="002827AE"/>
    <w:rsid w:val="00282C5D"/>
    <w:rsid w:val="00282E9A"/>
    <w:rsid w:val="00283583"/>
    <w:rsid w:val="00284094"/>
    <w:rsid w:val="00285285"/>
    <w:rsid w:val="00285341"/>
    <w:rsid w:val="0028577C"/>
    <w:rsid w:val="00286EC8"/>
    <w:rsid w:val="002873B4"/>
    <w:rsid w:val="002875E9"/>
    <w:rsid w:val="00287A0E"/>
    <w:rsid w:val="00287A5D"/>
    <w:rsid w:val="00287B63"/>
    <w:rsid w:val="00287DC6"/>
    <w:rsid w:val="00290001"/>
    <w:rsid w:val="002901C1"/>
    <w:rsid w:val="0029057C"/>
    <w:rsid w:val="002905CD"/>
    <w:rsid w:val="002905F1"/>
    <w:rsid w:val="0029063A"/>
    <w:rsid w:val="002910CD"/>
    <w:rsid w:val="002914E6"/>
    <w:rsid w:val="002921DF"/>
    <w:rsid w:val="00292D0C"/>
    <w:rsid w:val="00293064"/>
    <w:rsid w:val="002932D2"/>
    <w:rsid w:val="0029352F"/>
    <w:rsid w:val="00293634"/>
    <w:rsid w:val="002937AC"/>
    <w:rsid w:val="00293DBB"/>
    <w:rsid w:val="0029400D"/>
    <w:rsid w:val="002940EC"/>
    <w:rsid w:val="00294236"/>
    <w:rsid w:val="00294CFD"/>
    <w:rsid w:val="0029524F"/>
    <w:rsid w:val="002958B4"/>
    <w:rsid w:val="00295B5F"/>
    <w:rsid w:val="00295BBD"/>
    <w:rsid w:val="00295C58"/>
    <w:rsid w:val="00295FB0"/>
    <w:rsid w:val="002966B5"/>
    <w:rsid w:val="002966C8"/>
    <w:rsid w:val="00296E99"/>
    <w:rsid w:val="00297643"/>
    <w:rsid w:val="002979AB"/>
    <w:rsid w:val="00297E22"/>
    <w:rsid w:val="00297E98"/>
    <w:rsid w:val="002A0005"/>
    <w:rsid w:val="002A0439"/>
    <w:rsid w:val="002A06A3"/>
    <w:rsid w:val="002A0ADF"/>
    <w:rsid w:val="002A1743"/>
    <w:rsid w:val="002A179F"/>
    <w:rsid w:val="002A1876"/>
    <w:rsid w:val="002A18B3"/>
    <w:rsid w:val="002A1E51"/>
    <w:rsid w:val="002A27B6"/>
    <w:rsid w:val="002A2870"/>
    <w:rsid w:val="002A2E06"/>
    <w:rsid w:val="002A2EE0"/>
    <w:rsid w:val="002A3771"/>
    <w:rsid w:val="002A390C"/>
    <w:rsid w:val="002A3D78"/>
    <w:rsid w:val="002A41CB"/>
    <w:rsid w:val="002A4285"/>
    <w:rsid w:val="002A4E4C"/>
    <w:rsid w:val="002A57D6"/>
    <w:rsid w:val="002A59A3"/>
    <w:rsid w:val="002A5A1F"/>
    <w:rsid w:val="002A5F57"/>
    <w:rsid w:val="002A6340"/>
    <w:rsid w:val="002A64F8"/>
    <w:rsid w:val="002A6604"/>
    <w:rsid w:val="002A6DE7"/>
    <w:rsid w:val="002A6F1B"/>
    <w:rsid w:val="002A701E"/>
    <w:rsid w:val="002A730A"/>
    <w:rsid w:val="002A7C31"/>
    <w:rsid w:val="002A7C41"/>
    <w:rsid w:val="002B05C6"/>
    <w:rsid w:val="002B07FA"/>
    <w:rsid w:val="002B0849"/>
    <w:rsid w:val="002B0A93"/>
    <w:rsid w:val="002B0C2C"/>
    <w:rsid w:val="002B11ED"/>
    <w:rsid w:val="002B1680"/>
    <w:rsid w:val="002B1EFC"/>
    <w:rsid w:val="002B1F5A"/>
    <w:rsid w:val="002B27FF"/>
    <w:rsid w:val="002B29C3"/>
    <w:rsid w:val="002B2EEB"/>
    <w:rsid w:val="002B32E1"/>
    <w:rsid w:val="002B3C04"/>
    <w:rsid w:val="002B44E9"/>
    <w:rsid w:val="002B4BC4"/>
    <w:rsid w:val="002B4BF6"/>
    <w:rsid w:val="002B6365"/>
    <w:rsid w:val="002B63A1"/>
    <w:rsid w:val="002B6824"/>
    <w:rsid w:val="002B69F6"/>
    <w:rsid w:val="002B6D28"/>
    <w:rsid w:val="002B6EE5"/>
    <w:rsid w:val="002B732E"/>
    <w:rsid w:val="002B7793"/>
    <w:rsid w:val="002C02B1"/>
    <w:rsid w:val="002C0ED5"/>
    <w:rsid w:val="002C183C"/>
    <w:rsid w:val="002C18BB"/>
    <w:rsid w:val="002C1D39"/>
    <w:rsid w:val="002C1DB6"/>
    <w:rsid w:val="002C1FB3"/>
    <w:rsid w:val="002C21BE"/>
    <w:rsid w:val="002C23C9"/>
    <w:rsid w:val="002C275F"/>
    <w:rsid w:val="002C276A"/>
    <w:rsid w:val="002C2872"/>
    <w:rsid w:val="002C29A5"/>
    <w:rsid w:val="002C2AAA"/>
    <w:rsid w:val="002C2CFD"/>
    <w:rsid w:val="002C2D30"/>
    <w:rsid w:val="002C2D5F"/>
    <w:rsid w:val="002C352B"/>
    <w:rsid w:val="002C35A9"/>
    <w:rsid w:val="002C36C3"/>
    <w:rsid w:val="002C38F8"/>
    <w:rsid w:val="002C41C2"/>
    <w:rsid w:val="002C43B8"/>
    <w:rsid w:val="002C4484"/>
    <w:rsid w:val="002C49FC"/>
    <w:rsid w:val="002C4DAD"/>
    <w:rsid w:val="002C4E6D"/>
    <w:rsid w:val="002C4EE6"/>
    <w:rsid w:val="002C4FCE"/>
    <w:rsid w:val="002C6552"/>
    <w:rsid w:val="002C65C2"/>
    <w:rsid w:val="002C6BF1"/>
    <w:rsid w:val="002C6D94"/>
    <w:rsid w:val="002C6E1F"/>
    <w:rsid w:val="002C7197"/>
    <w:rsid w:val="002C7289"/>
    <w:rsid w:val="002C7481"/>
    <w:rsid w:val="002C76B9"/>
    <w:rsid w:val="002D0100"/>
    <w:rsid w:val="002D01B1"/>
    <w:rsid w:val="002D0612"/>
    <w:rsid w:val="002D06BB"/>
    <w:rsid w:val="002D0C27"/>
    <w:rsid w:val="002D0CE9"/>
    <w:rsid w:val="002D0CF5"/>
    <w:rsid w:val="002D1141"/>
    <w:rsid w:val="002D1165"/>
    <w:rsid w:val="002D1220"/>
    <w:rsid w:val="002D13ED"/>
    <w:rsid w:val="002D18BB"/>
    <w:rsid w:val="002D1925"/>
    <w:rsid w:val="002D1985"/>
    <w:rsid w:val="002D2948"/>
    <w:rsid w:val="002D2B09"/>
    <w:rsid w:val="002D45C8"/>
    <w:rsid w:val="002D4AF2"/>
    <w:rsid w:val="002D4B79"/>
    <w:rsid w:val="002D5108"/>
    <w:rsid w:val="002D534E"/>
    <w:rsid w:val="002D5379"/>
    <w:rsid w:val="002D56A8"/>
    <w:rsid w:val="002D5D0A"/>
    <w:rsid w:val="002D6620"/>
    <w:rsid w:val="002D69BF"/>
    <w:rsid w:val="002D6FE2"/>
    <w:rsid w:val="002D7174"/>
    <w:rsid w:val="002D7350"/>
    <w:rsid w:val="002D7641"/>
    <w:rsid w:val="002D7B01"/>
    <w:rsid w:val="002E02F6"/>
    <w:rsid w:val="002E071B"/>
    <w:rsid w:val="002E07C6"/>
    <w:rsid w:val="002E0A92"/>
    <w:rsid w:val="002E0C04"/>
    <w:rsid w:val="002E0DF7"/>
    <w:rsid w:val="002E0F71"/>
    <w:rsid w:val="002E1342"/>
    <w:rsid w:val="002E1501"/>
    <w:rsid w:val="002E15D4"/>
    <w:rsid w:val="002E189C"/>
    <w:rsid w:val="002E1D70"/>
    <w:rsid w:val="002E236C"/>
    <w:rsid w:val="002E2498"/>
    <w:rsid w:val="002E29D9"/>
    <w:rsid w:val="002E2A85"/>
    <w:rsid w:val="002E2E58"/>
    <w:rsid w:val="002E30E1"/>
    <w:rsid w:val="002E3697"/>
    <w:rsid w:val="002E39EE"/>
    <w:rsid w:val="002E3C05"/>
    <w:rsid w:val="002E3CF3"/>
    <w:rsid w:val="002E3FBC"/>
    <w:rsid w:val="002E421D"/>
    <w:rsid w:val="002E42B2"/>
    <w:rsid w:val="002E44D2"/>
    <w:rsid w:val="002E47AF"/>
    <w:rsid w:val="002E4908"/>
    <w:rsid w:val="002E4934"/>
    <w:rsid w:val="002E4BA1"/>
    <w:rsid w:val="002E4EEB"/>
    <w:rsid w:val="002E515C"/>
    <w:rsid w:val="002E5171"/>
    <w:rsid w:val="002E5B09"/>
    <w:rsid w:val="002E5C36"/>
    <w:rsid w:val="002E6B87"/>
    <w:rsid w:val="002E6CA1"/>
    <w:rsid w:val="002E700C"/>
    <w:rsid w:val="002E72E6"/>
    <w:rsid w:val="002E7332"/>
    <w:rsid w:val="002E751F"/>
    <w:rsid w:val="002E79BF"/>
    <w:rsid w:val="002E7BA8"/>
    <w:rsid w:val="002F035B"/>
    <w:rsid w:val="002F066F"/>
    <w:rsid w:val="002F06F9"/>
    <w:rsid w:val="002F0712"/>
    <w:rsid w:val="002F0E34"/>
    <w:rsid w:val="002F0F29"/>
    <w:rsid w:val="002F1028"/>
    <w:rsid w:val="002F1312"/>
    <w:rsid w:val="002F1345"/>
    <w:rsid w:val="002F1AE9"/>
    <w:rsid w:val="002F1B5E"/>
    <w:rsid w:val="002F2127"/>
    <w:rsid w:val="002F26D5"/>
    <w:rsid w:val="002F28C1"/>
    <w:rsid w:val="002F28FA"/>
    <w:rsid w:val="002F2A1E"/>
    <w:rsid w:val="002F4065"/>
    <w:rsid w:val="002F4338"/>
    <w:rsid w:val="002F466E"/>
    <w:rsid w:val="002F4A62"/>
    <w:rsid w:val="002F500D"/>
    <w:rsid w:val="002F5416"/>
    <w:rsid w:val="002F5815"/>
    <w:rsid w:val="002F6A2C"/>
    <w:rsid w:val="002F6DFA"/>
    <w:rsid w:val="003007DF"/>
    <w:rsid w:val="00300A40"/>
    <w:rsid w:val="00300B95"/>
    <w:rsid w:val="00300BF2"/>
    <w:rsid w:val="00300FA0"/>
    <w:rsid w:val="00300FA5"/>
    <w:rsid w:val="00301B2D"/>
    <w:rsid w:val="00302475"/>
    <w:rsid w:val="00302564"/>
    <w:rsid w:val="00302B3D"/>
    <w:rsid w:val="00302EDD"/>
    <w:rsid w:val="00302F53"/>
    <w:rsid w:val="003031D4"/>
    <w:rsid w:val="00303255"/>
    <w:rsid w:val="00303857"/>
    <w:rsid w:val="003039D0"/>
    <w:rsid w:val="00303C31"/>
    <w:rsid w:val="003044FA"/>
    <w:rsid w:val="00304508"/>
    <w:rsid w:val="0030481A"/>
    <w:rsid w:val="00304C73"/>
    <w:rsid w:val="00304DB4"/>
    <w:rsid w:val="003054F9"/>
    <w:rsid w:val="00305BC4"/>
    <w:rsid w:val="00305C2C"/>
    <w:rsid w:val="00305C95"/>
    <w:rsid w:val="00305D5D"/>
    <w:rsid w:val="003060DD"/>
    <w:rsid w:val="003061C5"/>
    <w:rsid w:val="00306564"/>
    <w:rsid w:val="003067AA"/>
    <w:rsid w:val="00306AE9"/>
    <w:rsid w:val="00306ED1"/>
    <w:rsid w:val="00306F53"/>
    <w:rsid w:val="00306FD0"/>
    <w:rsid w:val="0030779A"/>
    <w:rsid w:val="00307A8D"/>
    <w:rsid w:val="00307D17"/>
    <w:rsid w:val="00310CAC"/>
    <w:rsid w:val="00310DCF"/>
    <w:rsid w:val="00311280"/>
    <w:rsid w:val="0031146E"/>
    <w:rsid w:val="00311925"/>
    <w:rsid w:val="00311B0B"/>
    <w:rsid w:val="0031216A"/>
    <w:rsid w:val="0031327B"/>
    <w:rsid w:val="00314471"/>
    <w:rsid w:val="003147C7"/>
    <w:rsid w:val="00314BED"/>
    <w:rsid w:val="00314CA0"/>
    <w:rsid w:val="00314EC7"/>
    <w:rsid w:val="00314FB9"/>
    <w:rsid w:val="003152DB"/>
    <w:rsid w:val="00315761"/>
    <w:rsid w:val="00315A59"/>
    <w:rsid w:val="00315ABE"/>
    <w:rsid w:val="003162B3"/>
    <w:rsid w:val="00316550"/>
    <w:rsid w:val="00317044"/>
    <w:rsid w:val="00317099"/>
    <w:rsid w:val="00317851"/>
    <w:rsid w:val="003201C2"/>
    <w:rsid w:val="003209AC"/>
    <w:rsid w:val="0032122B"/>
    <w:rsid w:val="003213EF"/>
    <w:rsid w:val="0032177E"/>
    <w:rsid w:val="0032188C"/>
    <w:rsid w:val="00321B60"/>
    <w:rsid w:val="00321D9D"/>
    <w:rsid w:val="00322303"/>
    <w:rsid w:val="00322804"/>
    <w:rsid w:val="003228FA"/>
    <w:rsid w:val="003229C2"/>
    <w:rsid w:val="003233ED"/>
    <w:rsid w:val="0032394F"/>
    <w:rsid w:val="00323BDC"/>
    <w:rsid w:val="00323DB3"/>
    <w:rsid w:val="00323F4D"/>
    <w:rsid w:val="00324740"/>
    <w:rsid w:val="00324AF8"/>
    <w:rsid w:val="00324F67"/>
    <w:rsid w:val="0032555F"/>
    <w:rsid w:val="00325A32"/>
    <w:rsid w:val="00325BDF"/>
    <w:rsid w:val="00325E19"/>
    <w:rsid w:val="00325E76"/>
    <w:rsid w:val="0032608C"/>
    <w:rsid w:val="003260F5"/>
    <w:rsid w:val="003264F4"/>
    <w:rsid w:val="00326D67"/>
    <w:rsid w:val="003270B0"/>
    <w:rsid w:val="0032716D"/>
    <w:rsid w:val="00327624"/>
    <w:rsid w:val="00327B17"/>
    <w:rsid w:val="00327B6C"/>
    <w:rsid w:val="00327C8A"/>
    <w:rsid w:val="00327E74"/>
    <w:rsid w:val="0033035D"/>
    <w:rsid w:val="00330487"/>
    <w:rsid w:val="003305A2"/>
    <w:rsid w:val="003308AC"/>
    <w:rsid w:val="003308D5"/>
    <w:rsid w:val="00330D39"/>
    <w:rsid w:val="003313C9"/>
    <w:rsid w:val="003326F6"/>
    <w:rsid w:val="003329E3"/>
    <w:rsid w:val="00332A43"/>
    <w:rsid w:val="00332A7D"/>
    <w:rsid w:val="00332B13"/>
    <w:rsid w:val="00332B65"/>
    <w:rsid w:val="00332E08"/>
    <w:rsid w:val="00332EE4"/>
    <w:rsid w:val="003335FD"/>
    <w:rsid w:val="00333EAB"/>
    <w:rsid w:val="00334A88"/>
    <w:rsid w:val="00335418"/>
    <w:rsid w:val="0033579E"/>
    <w:rsid w:val="00335A33"/>
    <w:rsid w:val="00335A92"/>
    <w:rsid w:val="00335C8A"/>
    <w:rsid w:val="00336127"/>
    <w:rsid w:val="0033632D"/>
    <w:rsid w:val="0033684F"/>
    <w:rsid w:val="003369C9"/>
    <w:rsid w:val="00336A2D"/>
    <w:rsid w:val="00336F76"/>
    <w:rsid w:val="00336FC7"/>
    <w:rsid w:val="003370DB"/>
    <w:rsid w:val="003371A4"/>
    <w:rsid w:val="0033759C"/>
    <w:rsid w:val="0033787D"/>
    <w:rsid w:val="00337AA7"/>
    <w:rsid w:val="00340419"/>
    <w:rsid w:val="003409C5"/>
    <w:rsid w:val="00341662"/>
    <w:rsid w:val="00341893"/>
    <w:rsid w:val="00341F39"/>
    <w:rsid w:val="00342161"/>
    <w:rsid w:val="00342462"/>
    <w:rsid w:val="003424DA"/>
    <w:rsid w:val="00342755"/>
    <w:rsid w:val="0034285C"/>
    <w:rsid w:val="00342F07"/>
    <w:rsid w:val="00342F94"/>
    <w:rsid w:val="00343AC0"/>
    <w:rsid w:val="00344746"/>
    <w:rsid w:val="0034480F"/>
    <w:rsid w:val="0034497F"/>
    <w:rsid w:val="00344D87"/>
    <w:rsid w:val="00344E9C"/>
    <w:rsid w:val="00344F30"/>
    <w:rsid w:val="00345B74"/>
    <w:rsid w:val="00345D65"/>
    <w:rsid w:val="00345E2D"/>
    <w:rsid w:val="003460E0"/>
    <w:rsid w:val="003461A5"/>
    <w:rsid w:val="00346703"/>
    <w:rsid w:val="00346915"/>
    <w:rsid w:val="00346E3C"/>
    <w:rsid w:val="00346F56"/>
    <w:rsid w:val="003475EA"/>
    <w:rsid w:val="00347F80"/>
    <w:rsid w:val="00350125"/>
    <w:rsid w:val="003508C5"/>
    <w:rsid w:val="00350909"/>
    <w:rsid w:val="00351080"/>
    <w:rsid w:val="00351115"/>
    <w:rsid w:val="00351FF3"/>
    <w:rsid w:val="003525ED"/>
    <w:rsid w:val="0035266A"/>
    <w:rsid w:val="00352E73"/>
    <w:rsid w:val="00353787"/>
    <w:rsid w:val="00353A9F"/>
    <w:rsid w:val="00353C10"/>
    <w:rsid w:val="00353F9A"/>
    <w:rsid w:val="003545BA"/>
    <w:rsid w:val="003546FB"/>
    <w:rsid w:val="0035486B"/>
    <w:rsid w:val="003557D6"/>
    <w:rsid w:val="00355835"/>
    <w:rsid w:val="00355F6B"/>
    <w:rsid w:val="00355FD5"/>
    <w:rsid w:val="0035692A"/>
    <w:rsid w:val="00356C18"/>
    <w:rsid w:val="003570BA"/>
    <w:rsid w:val="003572F7"/>
    <w:rsid w:val="003603FE"/>
    <w:rsid w:val="003607CF"/>
    <w:rsid w:val="00360930"/>
    <w:rsid w:val="00360AAE"/>
    <w:rsid w:val="00360E74"/>
    <w:rsid w:val="00361017"/>
    <w:rsid w:val="003613E4"/>
    <w:rsid w:val="003614EE"/>
    <w:rsid w:val="003615AD"/>
    <w:rsid w:val="00361A9E"/>
    <w:rsid w:val="00361BD7"/>
    <w:rsid w:val="003627AC"/>
    <w:rsid w:val="003629AC"/>
    <w:rsid w:val="00362AF5"/>
    <w:rsid w:val="00362B95"/>
    <w:rsid w:val="0036343D"/>
    <w:rsid w:val="00363583"/>
    <w:rsid w:val="0036375A"/>
    <w:rsid w:val="0036379D"/>
    <w:rsid w:val="0036387F"/>
    <w:rsid w:val="003651EE"/>
    <w:rsid w:val="00365273"/>
    <w:rsid w:val="00365618"/>
    <w:rsid w:val="0036565D"/>
    <w:rsid w:val="0036587C"/>
    <w:rsid w:val="00365C20"/>
    <w:rsid w:val="00365F38"/>
    <w:rsid w:val="0036610F"/>
    <w:rsid w:val="00366174"/>
    <w:rsid w:val="00366216"/>
    <w:rsid w:val="00366955"/>
    <w:rsid w:val="00367190"/>
    <w:rsid w:val="00367203"/>
    <w:rsid w:val="003675C3"/>
    <w:rsid w:val="00367D38"/>
    <w:rsid w:val="00367EAC"/>
    <w:rsid w:val="00367F10"/>
    <w:rsid w:val="003706AA"/>
    <w:rsid w:val="00370760"/>
    <w:rsid w:val="00370EC0"/>
    <w:rsid w:val="0037107E"/>
    <w:rsid w:val="003718F2"/>
    <w:rsid w:val="003719CE"/>
    <w:rsid w:val="0037341B"/>
    <w:rsid w:val="00373572"/>
    <w:rsid w:val="003737EE"/>
    <w:rsid w:val="003738C8"/>
    <w:rsid w:val="00373C87"/>
    <w:rsid w:val="00374069"/>
    <w:rsid w:val="0037437F"/>
    <w:rsid w:val="00374551"/>
    <w:rsid w:val="0037476D"/>
    <w:rsid w:val="00375298"/>
    <w:rsid w:val="00375639"/>
    <w:rsid w:val="003759CD"/>
    <w:rsid w:val="003761A9"/>
    <w:rsid w:val="00376C7D"/>
    <w:rsid w:val="00376DDF"/>
    <w:rsid w:val="00376E57"/>
    <w:rsid w:val="00377935"/>
    <w:rsid w:val="00377D2D"/>
    <w:rsid w:val="003800D0"/>
    <w:rsid w:val="00380375"/>
    <w:rsid w:val="00380A08"/>
    <w:rsid w:val="00380A94"/>
    <w:rsid w:val="00380E6F"/>
    <w:rsid w:val="003812C1"/>
    <w:rsid w:val="003813E7"/>
    <w:rsid w:val="00381A76"/>
    <w:rsid w:val="00381B4E"/>
    <w:rsid w:val="00381B96"/>
    <w:rsid w:val="0038206C"/>
    <w:rsid w:val="003822E0"/>
    <w:rsid w:val="00382BFA"/>
    <w:rsid w:val="00382D4A"/>
    <w:rsid w:val="00382F2A"/>
    <w:rsid w:val="0038310B"/>
    <w:rsid w:val="0038316A"/>
    <w:rsid w:val="003833F2"/>
    <w:rsid w:val="00384D43"/>
    <w:rsid w:val="00384DBD"/>
    <w:rsid w:val="00384ED1"/>
    <w:rsid w:val="003853D3"/>
    <w:rsid w:val="00385690"/>
    <w:rsid w:val="003859C5"/>
    <w:rsid w:val="00385E0D"/>
    <w:rsid w:val="00386171"/>
    <w:rsid w:val="00386825"/>
    <w:rsid w:val="003868BD"/>
    <w:rsid w:val="00386923"/>
    <w:rsid w:val="00386AE6"/>
    <w:rsid w:val="00387381"/>
    <w:rsid w:val="003876EB"/>
    <w:rsid w:val="00387A09"/>
    <w:rsid w:val="00387A0B"/>
    <w:rsid w:val="00387DDD"/>
    <w:rsid w:val="0039040F"/>
    <w:rsid w:val="0039072C"/>
    <w:rsid w:val="00390918"/>
    <w:rsid w:val="00390B43"/>
    <w:rsid w:val="003911AE"/>
    <w:rsid w:val="00391315"/>
    <w:rsid w:val="0039141E"/>
    <w:rsid w:val="0039150F"/>
    <w:rsid w:val="003915B8"/>
    <w:rsid w:val="00391E1D"/>
    <w:rsid w:val="003921F4"/>
    <w:rsid w:val="00392446"/>
    <w:rsid w:val="00392AC1"/>
    <w:rsid w:val="00392D09"/>
    <w:rsid w:val="00392DBA"/>
    <w:rsid w:val="003931EA"/>
    <w:rsid w:val="0039398C"/>
    <w:rsid w:val="00393A21"/>
    <w:rsid w:val="00393CC1"/>
    <w:rsid w:val="00394209"/>
    <w:rsid w:val="00394843"/>
    <w:rsid w:val="00394C3A"/>
    <w:rsid w:val="0039520B"/>
    <w:rsid w:val="0039561D"/>
    <w:rsid w:val="00395A6F"/>
    <w:rsid w:val="00395CBA"/>
    <w:rsid w:val="00395D62"/>
    <w:rsid w:val="00395E1B"/>
    <w:rsid w:val="003962D4"/>
    <w:rsid w:val="00396923"/>
    <w:rsid w:val="00396C10"/>
    <w:rsid w:val="00396DB3"/>
    <w:rsid w:val="003974DB"/>
    <w:rsid w:val="00397B38"/>
    <w:rsid w:val="00397C6E"/>
    <w:rsid w:val="00397DAA"/>
    <w:rsid w:val="003A0107"/>
    <w:rsid w:val="003A03D3"/>
    <w:rsid w:val="003A0560"/>
    <w:rsid w:val="003A0737"/>
    <w:rsid w:val="003A0909"/>
    <w:rsid w:val="003A1407"/>
    <w:rsid w:val="003A16E5"/>
    <w:rsid w:val="003A1A15"/>
    <w:rsid w:val="003A1B94"/>
    <w:rsid w:val="003A1E48"/>
    <w:rsid w:val="003A224F"/>
    <w:rsid w:val="003A23DE"/>
    <w:rsid w:val="003A2532"/>
    <w:rsid w:val="003A260B"/>
    <w:rsid w:val="003A296E"/>
    <w:rsid w:val="003A33D3"/>
    <w:rsid w:val="003A37BB"/>
    <w:rsid w:val="003A381A"/>
    <w:rsid w:val="003A3985"/>
    <w:rsid w:val="003A3A81"/>
    <w:rsid w:val="003A3F77"/>
    <w:rsid w:val="003A40A8"/>
    <w:rsid w:val="003A42AD"/>
    <w:rsid w:val="003A44B8"/>
    <w:rsid w:val="003A4EE0"/>
    <w:rsid w:val="003A56CD"/>
    <w:rsid w:val="003A586E"/>
    <w:rsid w:val="003A5D8B"/>
    <w:rsid w:val="003A6043"/>
    <w:rsid w:val="003A61D3"/>
    <w:rsid w:val="003A62F1"/>
    <w:rsid w:val="003A6B8B"/>
    <w:rsid w:val="003A6C48"/>
    <w:rsid w:val="003A779D"/>
    <w:rsid w:val="003A7B52"/>
    <w:rsid w:val="003A7EF0"/>
    <w:rsid w:val="003A7F1D"/>
    <w:rsid w:val="003B0303"/>
    <w:rsid w:val="003B059A"/>
    <w:rsid w:val="003B0BAE"/>
    <w:rsid w:val="003B0DED"/>
    <w:rsid w:val="003B1199"/>
    <w:rsid w:val="003B1205"/>
    <w:rsid w:val="003B19C0"/>
    <w:rsid w:val="003B1FFB"/>
    <w:rsid w:val="003B2957"/>
    <w:rsid w:val="003B2AF4"/>
    <w:rsid w:val="003B2B82"/>
    <w:rsid w:val="003B30D3"/>
    <w:rsid w:val="003B34B4"/>
    <w:rsid w:val="003B398A"/>
    <w:rsid w:val="003B468F"/>
    <w:rsid w:val="003B5047"/>
    <w:rsid w:val="003B506B"/>
    <w:rsid w:val="003B5310"/>
    <w:rsid w:val="003B5558"/>
    <w:rsid w:val="003B560B"/>
    <w:rsid w:val="003B5661"/>
    <w:rsid w:val="003B5955"/>
    <w:rsid w:val="003B5D30"/>
    <w:rsid w:val="003B5E3A"/>
    <w:rsid w:val="003B5EB3"/>
    <w:rsid w:val="003B5F3F"/>
    <w:rsid w:val="003B60A0"/>
    <w:rsid w:val="003B6231"/>
    <w:rsid w:val="003B6870"/>
    <w:rsid w:val="003B6CBA"/>
    <w:rsid w:val="003B6D84"/>
    <w:rsid w:val="003B6D85"/>
    <w:rsid w:val="003B6DA4"/>
    <w:rsid w:val="003B72A0"/>
    <w:rsid w:val="003B72B8"/>
    <w:rsid w:val="003B7592"/>
    <w:rsid w:val="003B75BD"/>
    <w:rsid w:val="003B7B32"/>
    <w:rsid w:val="003B7ED3"/>
    <w:rsid w:val="003C05C3"/>
    <w:rsid w:val="003C0E5F"/>
    <w:rsid w:val="003C0E71"/>
    <w:rsid w:val="003C0FB0"/>
    <w:rsid w:val="003C1039"/>
    <w:rsid w:val="003C1061"/>
    <w:rsid w:val="003C18C8"/>
    <w:rsid w:val="003C2115"/>
    <w:rsid w:val="003C22A5"/>
    <w:rsid w:val="003C2661"/>
    <w:rsid w:val="003C2726"/>
    <w:rsid w:val="003C2C92"/>
    <w:rsid w:val="003C2E28"/>
    <w:rsid w:val="003C308B"/>
    <w:rsid w:val="003C30D8"/>
    <w:rsid w:val="003C3162"/>
    <w:rsid w:val="003C3206"/>
    <w:rsid w:val="003C352C"/>
    <w:rsid w:val="003C3EC4"/>
    <w:rsid w:val="003C4425"/>
    <w:rsid w:val="003C4FB3"/>
    <w:rsid w:val="003C54AE"/>
    <w:rsid w:val="003C55F0"/>
    <w:rsid w:val="003C6464"/>
    <w:rsid w:val="003C6D7A"/>
    <w:rsid w:val="003C6EA9"/>
    <w:rsid w:val="003C74D2"/>
    <w:rsid w:val="003C7966"/>
    <w:rsid w:val="003C7AEE"/>
    <w:rsid w:val="003C7C82"/>
    <w:rsid w:val="003C7D25"/>
    <w:rsid w:val="003C7F34"/>
    <w:rsid w:val="003D0422"/>
    <w:rsid w:val="003D0629"/>
    <w:rsid w:val="003D09D8"/>
    <w:rsid w:val="003D0CA4"/>
    <w:rsid w:val="003D0CD7"/>
    <w:rsid w:val="003D0E49"/>
    <w:rsid w:val="003D10BB"/>
    <w:rsid w:val="003D165E"/>
    <w:rsid w:val="003D1A6F"/>
    <w:rsid w:val="003D1C64"/>
    <w:rsid w:val="003D1EBD"/>
    <w:rsid w:val="003D1F38"/>
    <w:rsid w:val="003D242B"/>
    <w:rsid w:val="003D2785"/>
    <w:rsid w:val="003D2DE4"/>
    <w:rsid w:val="003D2FBA"/>
    <w:rsid w:val="003D31B5"/>
    <w:rsid w:val="003D321A"/>
    <w:rsid w:val="003D35C4"/>
    <w:rsid w:val="003D3B97"/>
    <w:rsid w:val="003D4C29"/>
    <w:rsid w:val="003D4D84"/>
    <w:rsid w:val="003D51AD"/>
    <w:rsid w:val="003D5629"/>
    <w:rsid w:val="003D6563"/>
    <w:rsid w:val="003D6E28"/>
    <w:rsid w:val="003D7158"/>
    <w:rsid w:val="003D789A"/>
    <w:rsid w:val="003D78E2"/>
    <w:rsid w:val="003D7BB9"/>
    <w:rsid w:val="003D7CB3"/>
    <w:rsid w:val="003D7FCE"/>
    <w:rsid w:val="003E0111"/>
    <w:rsid w:val="003E02A9"/>
    <w:rsid w:val="003E10CD"/>
    <w:rsid w:val="003E11B6"/>
    <w:rsid w:val="003E1E1C"/>
    <w:rsid w:val="003E1FB9"/>
    <w:rsid w:val="003E2593"/>
    <w:rsid w:val="003E2CCC"/>
    <w:rsid w:val="003E367F"/>
    <w:rsid w:val="003E36DF"/>
    <w:rsid w:val="003E3E0D"/>
    <w:rsid w:val="003E3E2C"/>
    <w:rsid w:val="003E428F"/>
    <w:rsid w:val="003E4481"/>
    <w:rsid w:val="003E46CF"/>
    <w:rsid w:val="003E47CF"/>
    <w:rsid w:val="003E49BD"/>
    <w:rsid w:val="003E502A"/>
    <w:rsid w:val="003E5A02"/>
    <w:rsid w:val="003E5A83"/>
    <w:rsid w:val="003E5F49"/>
    <w:rsid w:val="003E6060"/>
    <w:rsid w:val="003E6470"/>
    <w:rsid w:val="003E6A0D"/>
    <w:rsid w:val="003E6F9A"/>
    <w:rsid w:val="003E70FF"/>
    <w:rsid w:val="003E7777"/>
    <w:rsid w:val="003E7916"/>
    <w:rsid w:val="003E7E94"/>
    <w:rsid w:val="003F02F7"/>
    <w:rsid w:val="003F0550"/>
    <w:rsid w:val="003F05E1"/>
    <w:rsid w:val="003F0E8D"/>
    <w:rsid w:val="003F1358"/>
    <w:rsid w:val="003F184E"/>
    <w:rsid w:val="003F1F87"/>
    <w:rsid w:val="003F1FE6"/>
    <w:rsid w:val="003F2090"/>
    <w:rsid w:val="003F2798"/>
    <w:rsid w:val="003F3247"/>
    <w:rsid w:val="003F324B"/>
    <w:rsid w:val="003F3438"/>
    <w:rsid w:val="003F346F"/>
    <w:rsid w:val="003F35AB"/>
    <w:rsid w:val="003F36AA"/>
    <w:rsid w:val="003F3C7F"/>
    <w:rsid w:val="003F405B"/>
    <w:rsid w:val="003F4174"/>
    <w:rsid w:val="003F42EF"/>
    <w:rsid w:val="003F4391"/>
    <w:rsid w:val="003F4559"/>
    <w:rsid w:val="003F5667"/>
    <w:rsid w:val="003F5779"/>
    <w:rsid w:val="003F60EA"/>
    <w:rsid w:val="003F6512"/>
    <w:rsid w:val="003F680C"/>
    <w:rsid w:val="003F6949"/>
    <w:rsid w:val="003F6B24"/>
    <w:rsid w:val="003F6B6E"/>
    <w:rsid w:val="003F73B0"/>
    <w:rsid w:val="003F7459"/>
    <w:rsid w:val="003F7B5D"/>
    <w:rsid w:val="00400056"/>
    <w:rsid w:val="004001E0"/>
    <w:rsid w:val="004006CA"/>
    <w:rsid w:val="00400B27"/>
    <w:rsid w:val="00401022"/>
    <w:rsid w:val="004012B8"/>
    <w:rsid w:val="00401946"/>
    <w:rsid w:val="00402CB5"/>
    <w:rsid w:val="00402FC6"/>
    <w:rsid w:val="00403910"/>
    <w:rsid w:val="00403964"/>
    <w:rsid w:val="004039AE"/>
    <w:rsid w:val="00403A9E"/>
    <w:rsid w:val="00404EED"/>
    <w:rsid w:val="004054EF"/>
    <w:rsid w:val="00405DEE"/>
    <w:rsid w:val="00406136"/>
    <w:rsid w:val="0040623B"/>
    <w:rsid w:val="004062BE"/>
    <w:rsid w:val="00406538"/>
    <w:rsid w:val="00406695"/>
    <w:rsid w:val="00407410"/>
    <w:rsid w:val="00407568"/>
    <w:rsid w:val="00407621"/>
    <w:rsid w:val="00407808"/>
    <w:rsid w:val="00407A64"/>
    <w:rsid w:val="00407E36"/>
    <w:rsid w:val="00407E53"/>
    <w:rsid w:val="00410303"/>
    <w:rsid w:val="0041057B"/>
    <w:rsid w:val="0041084A"/>
    <w:rsid w:val="0041087B"/>
    <w:rsid w:val="00410C23"/>
    <w:rsid w:val="00410FEF"/>
    <w:rsid w:val="00411820"/>
    <w:rsid w:val="0041211B"/>
    <w:rsid w:val="00412819"/>
    <w:rsid w:val="00412D2F"/>
    <w:rsid w:val="00413105"/>
    <w:rsid w:val="004136E0"/>
    <w:rsid w:val="00413CBC"/>
    <w:rsid w:val="00413EB6"/>
    <w:rsid w:val="004140DA"/>
    <w:rsid w:val="00414210"/>
    <w:rsid w:val="004146B3"/>
    <w:rsid w:val="0041508E"/>
    <w:rsid w:val="0041572F"/>
    <w:rsid w:val="0041583D"/>
    <w:rsid w:val="00416053"/>
    <w:rsid w:val="004162AB"/>
    <w:rsid w:val="00416D59"/>
    <w:rsid w:val="00417157"/>
    <w:rsid w:val="004171A9"/>
    <w:rsid w:val="004177FF"/>
    <w:rsid w:val="00417800"/>
    <w:rsid w:val="00417D54"/>
    <w:rsid w:val="00417ED6"/>
    <w:rsid w:val="00420710"/>
    <w:rsid w:val="0042094F"/>
    <w:rsid w:val="0042110C"/>
    <w:rsid w:val="00421206"/>
    <w:rsid w:val="00421304"/>
    <w:rsid w:val="00421A3E"/>
    <w:rsid w:val="00421ACE"/>
    <w:rsid w:val="00421AE3"/>
    <w:rsid w:val="00421C95"/>
    <w:rsid w:val="00421F93"/>
    <w:rsid w:val="004221E5"/>
    <w:rsid w:val="00422A62"/>
    <w:rsid w:val="00422F51"/>
    <w:rsid w:val="00423665"/>
    <w:rsid w:val="004239CF"/>
    <w:rsid w:val="00423F53"/>
    <w:rsid w:val="0042446C"/>
    <w:rsid w:val="004244A0"/>
    <w:rsid w:val="00424739"/>
    <w:rsid w:val="00424C8D"/>
    <w:rsid w:val="00424CED"/>
    <w:rsid w:val="00424DAE"/>
    <w:rsid w:val="00424EED"/>
    <w:rsid w:val="00424FE3"/>
    <w:rsid w:val="004251D7"/>
    <w:rsid w:val="004255AD"/>
    <w:rsid w:val="004255B7"/>
    <w:rsid w:val="00425613"/>
    <w:rsid w:val="00425652"/>
    <w:rsid w:val="004256DF"/>
    <w:rsid w:val="00425C94"/>
    <w:rsid w:val="00426503"/>
    <w:rsid w:val="00426794"/>
    <w:rsid w:val="00426872"/>
    <w:rsid w:val="00426E54"/>
    <w:rsid w:val="004275F6"/>
    <w:rsid w:val="00427A6A"/>
    <w:rsid w:val="00430474"/>
    <w:rsid w:val="004304B4"/>
    <w:rsid w:val="004314C5"/>
    <w:rsid w:val="004314D9"/>
    <w:rsid w:val="0043170C"/>
    <w:rsid w:val="00431CFF"/>
    <w:rsid w:val="00431E17"/>
    <w:rsid w:val="00431F05"/>
    <w:rsid w:val="004324AC"/>
    <w:rsid w:val="00432AFB"/>
    <w:rsid w:val="00434040"/>
    <w:rsid w:val="0043415B"/>
    <w:rsid w:val="00434AE4"/>
    <w:rsid w:val="00435931"/>
    <w:rsid w:val="00435D70"/>
    <w:rsid w:val="004365C4"/>
    <w:rsid w:val="004365DA"/>
    <w:rsid w:val="004366BA"/>
    <w:rsid w:val="00436869"/>
    <w:rsid w:val="004372AF"/>
    <w:rsid w:val="00437458"/>
    <w:rsid w:val="0043790A"/>
    <w:rsid w:val="00437B4E"/>
    <w:rsid w:val="00437DD1"/>
    <w:rsid w:val="0044011E"/>
    <w:rsid w:val="00440225"/>
    <w:rsid w:val="00440348"/>
    <w:rsid w:val="004403D5"/>
    <w:rsid w:val="0044092C"/>
    <w:rsid w:val="00440FF7"/>
    <w:rsid w:val="0044158C"/>
    <w:rsid w:val="004415EA"/>
    <w:rsid w:val="004418E2"/>
    <w:rsid w:val="004422BA"/>
    <w:rsid w:val="004423DE"/>
    <w:rsid w:val="004427A0"/>
    <w:rsid w:val="00442AC9"/>
    <w:rsid w:val="00442BC2"/>
    <w:rsid w:val="00442C0A"/>
    <w:rsid w:val="00442C22"/>
    <w:rsid w:val="00443701"/>
    <w:rsid w:val="004440BF"/>
    <w:rsid w:val="004442B8"/>
    <w:rsid w:val="004444C3"/>
    <w:rsid w:val="00445063"/>
    <w:rsid w:val="00445420"/>
    <w:rsid w:val="00445A06"/>
    <w:rsid w:val="00445A5A"/>
    <w:rsid w:val="00445A89"/>
    <w:rsid w:val="004462C1"/>
    <w:rsid w:val="0044664E"/>
    <w:rsid w:val="00446785"/>
    <w:rsid w:val="0044746E"/>
    <w:rsid w:val="00447FE3"/>
    <w:rsid w:val="004507CA"/>
    <w:rsid w:val="0045091A"/>
    <w:rsid w:val="00450C67"/>
    <w:rsid w:val="00450FBD"/>
    <w:rsid w:val="004513BC"/>
    <w:rsid w:val="004514A1"/>
    <w:rsid w:val="004519AE"/>
    <w:rsid w:val="004522EF"/>
    <w:rsid w:val="004524ED"/>
    <w:rsid w:val="004525E8"/>
    <w:rsid w:val="004528F8"/>
    <w:rsid w:val="004529B4"/>
    <w:rsid w:val="00452A48"/>
    <w:rsid w:val="00452F36"/>
    <w:rsid w:val="00452F8E"/>
    <w:rsid w:val="00453766"/>
    <w:rsid w:val="00453A5E"/>
    <w:rsid w:val="0045448F"/>
    <w:rsid w:val="00454885"/>
    <w:rsid w:val="00454B42"/>
    <w:rsid w:val="00454DF4"/>
    <w:rsid w:val="00455A2A"/>
    <w:rsid w:val="00455FA3"/>
    <w:rsid w:val="0045687B"/>
    <w:rsid w:val="00456B87"/>
    <w:rsid w:val="00456E1D"/>
    <w:rsid w:val="00456E41"/>
    <w:rsid w:val="004571B9"/>
    <w:rsid w:val="00457BEF"/>
    <w:rsid w:val="00457D9F"/>
    <w:rsid w:val="0046036D"/>
    <w:rsid w:val="004605BD"/>
    <w:rsid w:val="00460DD3"/>
    <w:rsid w:val="00461021"/>
    <w:rsid w:val="00461327"/>
    <w:rsid w:val="00461487"/>
    <w:rsid w:val="004615D9"/>
    <w:rsid w:val="00461957"/>
    <w:rsid w:val="00461B0D"/>
    <w:rsid w:val="00462255"/>
    <w:rsid w:val="004623B8"/>
    <w:rsid w:val="00462724"/>
    <w:rsid w:val="00462895"/>
    <w:rsid w:val="00463066"/>
    <w:rsid w:val="004633AD"/>
    <w:rsid w:val="00463727"/>
    <w:rsid w:val="004638FD"/>
    <w:rsid w:val="00463AC8"/>
    <w:rsid w:val="00464132"/>
    <w:rsid w:val="00464B6F"/>
    <w:rsid w:val="00464CA8"/>
    <w:rsid w:val="00464ED8"/>
    <w:rsid w:val="00464F04"/>
    <w:rsid w:val="00465084"/>
    <w:rsid w:val="00465102"/>
    <w:rsid w:val="004652F1"/>
    <w:rsid w:val="0046595F"/>
    <w:rsid w:val="00465E07"/>
    <w:rsid w:val="004665B3"/>
    <w:rsid w:val="00466B70"/>
    <w:rsid w:val="00467062"/>
    <w:rsid w:val="0046710E"/>
    <w:rsid w:val="0046716B"/>
    <w:rsid w:val="00467323"/>
    <w:rsid w:val="00467DB8"/>
    <w:rsid w:val="0047055E"/>
    <w:rsid w:val="00470A3D"/>
    <w:rsid w:val="00470DA8"/>
    <w:rsid w:val="00471181"/>
    <w:rsid w:val="0047120D"/>
    <w:rsid w:val="00471660"/>
    <w:rsid w:val="00471763"/>
    <w:rsid w:val="004720E7"/>
    <w:rsid w:val="00472924"/>
    <w:rsid w:val="00472C16"/>
    <w:rsid w:val="00472DEC"/>
    <w:rsid w:val="00472F14"/>
    <w:rsid w:val="004737C9"/>
    <w:rsid w:val="00474C48"/>
    <w:rsid w:val="00474D9D"/>
    <w:rsid w:val="00475026"/>
    <w:rsid w:val="00475919"/>
    <w:rsid w:val="0047594C"/>
    <w:rsid w:val="004759DA"/>
    <w:rsid w:val="00475C09"/>
    <w:rsid w:val="00475E6B"/>
    <w:rsid w:val="00475F2A"/>
    <w:rsid w:val="004763E3"/>
    <w:rsid w:val="00476402"/>
    <w:rsid w:val="00476B11"/>
    <w:rsid w:val="0047781D"/>
    <w:rsid w:val="00477BBC"/>
    <w:rsid w:val="00477CCF"/>
    <w:rsid w:val="00477FC8"/>
    <w:rsid w:val="00480359"/>
    <w:rsid w:val="004804B4"/>
    <w:rsid w:val="0048121B"/>
    <w:rsid w:val="00481B32"/>
    <w:rsid w:val="00482960"/>
    <w:rsid w:val="00483B20"/>
    <w:rsid w:val="00483FE9"/>
    <w:rsid w:val="00484936"/>
    <w:rsid w:val="0048529D"/>
    <w:rsid w:val="004853DF"/>
    <w:rsid w:val="00485CD6"/>
    <w:rsid w:val="004863DA"/>
    <w:rsid w:val="00487155"/>
    <w:rsid w:val="004909A9"/>
    <w:rsid w:val="00490E2F"/>
    <w:rsid w:val="00491040"/>
    <w:rsid w:val="004911C7"/>
    <w:rsid w:val="0049133F"/>
    <w:rsid w:val="00492442"/>
    <w:rsid w:val="004924C1"/>
    <w:rsid w:val="00492A26"/>
    <w:rsid w:val="00492A80"/>
    <w:rsid w:val="00492E2B"/>
    <w:rsid w:val="00493C56"/>
    <w:rsid w:val="00493DFC"/>
    <w:rsid w:val="00493E96"/>
    <w:rsid w:val="00494400"/>
    <w:rsid w:val="004947FA"/>
    <w:rsid w:val="00494C38"/>
    <w:rsid w:val="00495804"/>
    <w:rsid w:val="0049584B"/>
    <w:rsid w:val="00495EBB"/>
    <w:rsid w:val="00495FBB"/>
    <w:rsid w:val="00496823"/>
    <w:rsid w:val="00496D89"/>
    <w:rsid w:val="00497B4E"/>
    <w:rsid w:val="00497D2E"/>
    <w:rsid w:val="00497DEF"/>
    <w:rsid w:val="004A007F"/>
    <w:rsid w:val="004A0382"/>
    <w:rsid w:val="004A05BD"/>
    <w:rsid w:val="004A07B7"/>
    <w:rsid w:val="004A07EB"/>
    <w:rsid w:val="004A081E"/>
    <w:rsid w:val="004A0919"/>
    <w:rsid w:val="004A0980"/>
    <w:rsid w:val="004A0B86"/>
    <w:rsid w:val="004A0C36"/>
    <w:rsid w:val="004A0D22"/>
    <w:rsid w:val="004A1394"/>
    <w:rsid w:val="004A19C4"/>
    <w:rsid w:val="004A22A1"/>
    <w:rsid w:val="004A24DC"/>
    <w:rsid w:val="004A2692"/>
    <w:rsid w:val="004A2B0A"/>
    <w:rsid w:val="004A3395"/>
    <w:rsid w:val="004A3803"/>
    <w:rsid w:val="004A3C8B"/>
    <w:rsid w:val="004A3F71"/>
    <w:rsid w:val="004A4049"/>
    <w:rsid w:val="004A4095"/>
    <w:rsid w:val="004A4421"/>
    <w:rsid w:val="004A4B67"/>
    <w:rsid w:val="004A547F"/>
    <w:rsid w:val="004A5B1C"/>
    <w:rsid w:val="004A5E3C"/>
    <w:rsid w:val="004A5EDB"/>
    <w:rsid w:val="004A6E5D"/>
    <w:rsid w:val="004A7362"/>
    <w:rsid w:val="004A756F"/>
    <w:rsid w:val="004A75D0"/>
    <w:rsid w:val="004A762A"/>
    <w:rsid w:val="004A7686"/>
    <w:rsid w:val="004A7F92"/>
    <w:rsid w:val="004B00AD"/>
    <w:rsid w:val="004B00EC"/>
    <w:rsid w:val="004B01E9"/>
    <w:rsid w:val="004B0750"/>
    <w:rsid w:val="004B0C0A"/>
    <w:rsid w:val="004B0CA4"/>
    <w:rsid w:val="004B148F"/>
    <w:rsid w:val="004B16AC"/>
    <w:rsid w:val="004B186B"/>
    <w:rsid w:val="004B1B1A"/>
    <w:rsid w:val="004B1E9D"/>
    <w:rsid w:val="004B2606"/>
    <w:rsid w:val="004B2709"/>
    <w:rsid w:val="004B2DF5"/>
    <w:rsid w:val="004B305F"/>
    <w:rsid w:val="004B376A"/>
    <w:rsid w:val="004B3CBE"/>
    <w:rsid w:val="004B3EFC"/>
    <w:rsid w:val="004B457B"/>
    <w:rsid w:val="004B4773"/>
    <w:rsid w:val="004B483A"/>
    <w:rsid w:val="004B4A5B"/>
    <w:rsid w:val="004B4C56"/>
    <w:rsid w:val="004B4F99"/>
    <w:rsid w:val="004B5334"/>
    <w:rsid w:val="004B5692"/>
    <w:rsid w:val="004B5C46"/>
    <w:rsid w:val="004B6532"/>
    <w:rsid w:val="004B74AD"/>
    <w:rsid w:val="004B75AF"/>
    <w:rsid w:val="004B7771"/>
    <w:rsid w:val="004B7C01"/>
    <w:rsid w:val="004B7CFF"/>
    <w:rsid w:val="004B7EC3"/>
    <w:rsid w:val="004C05BD"/>
    <w:rsid w:val="004C152D"/>
    <w:rsid w:val="004C1634"/>
    <w:rsid w:val="004C16BD"/>
    <w:rsid w:val="004C17B5"/>
    <w:rsid w:val="004C17B9"/>
    <w:rsid w:val="004C1DB7"/>
    <w:rsid w:val="004C2091"/>
    <w:rsid w:val="004C217C"/>
    <w:rsid w:val="004C2587"/>
    <w:rsid w:val="004C25C6"/>
    <w:rsid w:val="004C25FE"/>
    <w:rsid w:val="004C2629"/>
    <w:rsid w:val="004C2D58"/>
    <w:rsid w:val="004C369E"/>
    <w:rsid w:val="004C38D5"/>
    <w:rsid w:val="004C3BAD"/>
    <w:rsid w:val="004C3DCF"/>
    <w:rsid w:val="004C41E8"/>
    <w:rsid w:val="004C439F"/>
    <w:rsid w:val="004C444D"/>
    <w:rsid w:val="004C4AA0"/>
    <w:rsid w:val="004C566C"/>
    <w:rsid w:val="004C56F8"/>
    <w:rsid w:val="004C5748"/>
    <w:rsid w:val="004C656D"/>
    <w:rsid w:val="004C6913"/>
    <w:rsid w:val="004C6F49"/>
    <w:rsid w:val="004C6F65"/>
    <w:rsid w:val="004C745C"/>
    <w:rsid w:val="004D01FB"/>
    <w:rsid w:val="004D03F1"/>
    <w:rsid w:val="004D0537"/>
    <w:rsid w:val="004D0729"/>
    <w:rsid w:val="004D08BE"/>
    <w:rsid w:val="004D0C12"/>
    <w:rsid w:val="004D1039"/>
    <w:rsid w:val="004D12A3"/>
    <w:rsid w:val="004D17AF"/>
    <w:rsid w:val="004D1827"/>
    <w:rsid w:val="004D187D"/>
    <w:rsid w:val="004D1FD9"/>
    <w:rsid w:val="004D24C3"/>
    <w:rsid w:val="004D2592"/>
    <w:rsid w:val="004D2BBC"/>
    <w:rsid w:val="004D30C3"/>
    <w:rsid w:val="004D325D"/>
    <w:rsid w:val="004D391D"/>
    <w:rsid w:val="004D3A95"/>
    <w:rsid w:val="004D3FA4"/>
    <w:rsid w:val="004D4090"/>
    <w:rsid w:val="004D40E7"/>
    <w:rsid w:val="004D4C36"/>
    <w:rsid w:val="004D4FA1"/>
    <w:rsid w:val="004D5072"/>
    <w:rsid w:val="004D6143"/>
    <w:rsid w:val="004D63C5"/>
    <w:rsid w:val="004D66D1"/>
    <w:rsid w:val="004D7411"/>
    <w:rsid w:val="004D77F6"/>
    <w:rsid w:val="004D7EF3"/>
    <w:rsid w:val="004E05BC"/>
    <w:rsid w:val="004E10D0"/>
    <w:rsid w:val="004E17E6"/>
    <w:rsid w:val="004E1D48"/>
    <w:rsid w:val="004E2658"/>
    <w:rsid w:val="004E26D5"/>
    <w:rsid w:val="004E2D2F"/>
    <w:rsid w:val="004E31CC"/>
    <w:rsid w:val="004E3534"/>
    <w:rsid w:val="004E399E"/>
    <w:rsid w:val="004E39F3"/>
    <w:rsid w:val="004E3D30"/>
    <w:rsid w:val="004E4080"/>
    <w:rsid w:val="004E416D"/>
    <w:rsid w:val="004E4479"/>
    <w:rsid w:val="004E509E"/>
    <w:rsid w:val="004E5462"/>
    <w:rsid w:val="004E5BB3"/>
    <w:rsid w:val="004E6D05"/>
    <w:rsid w:val="004E6D30"/>
    <w:rsid w:val="004E7196"/>
    <w:rsid w:val="004E728D"/>
    <w:rsid w:val="004E766B"/>
    <w:rsid w:val="004E78D7"/>
    <w:rsid w:val="004E7DAA"/>
    <w:rsid w:val="004F006D"/>
    <w:rsid w:val="004F0288"/>
    <w:rsid w:val="004F06F0"/>
    <w:rsid w:val="004F0709"/>
    <w:rsid w:val="004F11CA"/>
    <w:rsid w:val="004F1418"/>
    <w:rsid w:val="004F1913"/>
    <w:rsid w:val="004F1BE7"/>
    <w:rsid w:val="004F1EA0"/>
    <w:rsid w:val="004F22CE"/>
    <w:rsid w:val="004F23AB"/>
    <w:rsid w:val="004F2F1A"/>
    <w:rsid w:val="004F3993"/>
    <w:rsid w:val="004F40C2"/>
    <w:rsid w:val="004F4209"/>
    <w:rsid w:val="004F4539"/>
    <w:rsid w:val="004F4DBB"/>
    <w:rsid w:val="004F565B"/>
    <w:rsid w:val="004F5ACD"/>
    <w:rsid w:val="004F6285"/>
    <w:rsid w:val="004F6386"/>
    <w:rsid w:val="004F6AD3"/>
    <w:rsid w:val="004F6B8B"/>
    <w:rsid w:val="004F6C97"/>
    <w:rsid w:val="004F6D01"/>
    <w:rsid w:val="004F702C"/>
    <w:rsid w:val="004F7A9B"/>
    <w:rsid w:val="004F7BD3"/>
    <w:rsid w:val="004F7E4C"/>
    <w:rsid w:val="00500A98"/>
    <w:rsid w:val="00500CC2"/>
    <w:rsid w:val="00501939"/>
    <w:rsid w:val="00501A9C"/>
    <w:rsid w:val="00501C2D"/>
    <w:rsid w:val="00501F50"/>
    <w:rsid w:val="00501F71"/>
    <w:rsid w:val="005022C1"/>
    <w:rsid w:val="0050249C"/>
    <w:rsid w:val="0050265C"/>
    <w:rsid w:val="00502690"/>
    <w:rsid w:val="0050301A"/>
    <w:rsid w:val="005035C8"/>
    <w:rsid w:val="00503B65"/>
    <w:rsid w:val="00503D48"/>
    <w:rsid w:val="00503DAA"/>
    <w:rsid w:val="00504834"/>
    <w:rsid w:val="00504BC5"/>
    <w:rsid w:val="00505435"/>
    <w:rsid w:val="005056B1"/>
    <w:rsid w:val="00505827"/>
    <w:rsid w:val="00505BE3"/>
    <w:rsid w:val="0050678B"/>
    <w:rsid w:val="0050745A"/>
    <w:rsid w:val="005074E1"/>
    <w:rsid w:val="005076E0"/>
    <w:rsid w:val="0050782F"/>
    <w:rsid w:val="00507916"/>
    <w:rsid w:val="005110E2"/>
    <w:rsid w:val="005112D1"/>
    <w:rsid w:val="005113FE"/>
    <w:rsid w:val="00512537"/>
    <w:rsid w:val="00512C7F"/>
    <w:rsid w:val="00512D50"/>
    <w:rsid w:val="00512E0C"/>
    <w:rsid w:val="005133B5"/>
    <w:rsid w:val="005136FA"/>
    <w:rsid w:val="00513ED4"/>
    <w:rsid w:val="0051400E"/>
    <w:rsid w:val="0051463D"/>
    <w:rsid w:val="00514A83"/>
    <w:rsid w:val="00514F8A"/>
    <w:rsid w:val="00515168"/>
    <w:rsid w:val="00515CDF"/>
    <w:rsid w:val="005162D5"/>
    <w:rsid w:val="00516AE4"/>
    <w:rsid w:val="0051752A"/>
    <w:rsid w:val="005176C9"/>
    <w:rsid w:val="0051779D"/>
    <w:rsid w:val="005177DD"/>
    <w:rsid w:val="00517884"/>
    <w:rsid w:val="00520284"/>
    <w:rsid w:val="00520419"/>
    <w:rsid w:val="0052087E"/>
    <w:rsid w:val="00520BA4"/>
    <w:rsid w:val="00521220"/>
    <w:rsid w:val="005212A9"/>
    <w:rsid w:val="005223EB"/>
    <w:rsid w:val="00522926"/>
    <w:rsid w:val="00522FA4"/>
    <w:rsid w:val="00523320"/>
    <w:rsid w:val="005235D5"/>
    <w:rsid w:val="00523B35"/>
    <w:rsid w:val="005240BC"/>
    <w:rsid w:val="005240D6"/>
    <w:rsid w:val="00524118"/>
    <w:rsid w:val="005249CF"/>
    <w:rsid w:val="00525051"/>
    <w:rsid w:val="0052506B"/>
    <w:rsid w:val="005252FC"/>
    <w:rsid w:val="00525303"/>
    <w:rsid w:val="0052535C"/>
    <w:rsid w:val="00525A3D"/>
    <w:rsid w:val="00525D75"/>
    <w:rsid w:val="005262A0"/>
    <w:rsid w:val="005262F9"/>
    <w:rsid w:val="00526E4E"/>
    <w:rsid w:val="00526F36"/>
    <w:rsid w:val="005270C2"/>
    <w:rsid w:val="005270CD"/>
    <w:rsid w:val="00527432"/>
    <w:rsid w:val="00527FCD"/>
    <w:rsid w:val="0053022B"/>
    <w:rsid w:val="005306CE"/>
    <w:rsid w:val="00530C3E"/>
    <w:rsid w:val="00530C47"/>
    <w:rsid w:val="00530ED5"/>
    <w:rsid w:val="00531A3A"/>
    <w:rsid w:val="00531A66"/>
    <w:rsid w:val="00531BDE"/>
    <w:rsid w:val="00531C6C"/>
    <w:rsid w:val="00532233"/>
    <w:rsid w:val="00532786"/>
    <w:rsid w:val="0053279C"/>
    <w:rsid w:val="00532CB9"/>
    <w:rsid w:val="0053334B"/>
    <w:rsid w:val="00533936"/>
    <w:rsid w:val="00534643"/>
    <w:rsid w:val="0053483B"/>
    <w:rsid w:val="00534930"/>
    <w:rsid w:val="00534BBA"/>
    <w:rsid w:val="00534F3D"/>
    <w:rsid w:val="00535579"/>
    <w:rsid w:val="005361C3"/>
    <w:rsid w:val="00536478"/>
    <w:rsid w:val="00536C95"/>
    <w:rsid w:val="005378DC"/>
    <w:rsid w:val="00537D95"/>
    <w:rsid w:val="00537F81"/>
    <w:rsid w:val="0054040E"/>
    <w:rsid w:val="00540652"/>
    <w:rsid w:val="00540D4D"/>
    <w:rsid w:val="00540E3E"/>
    <w:rsid w:val="00541194"/>
    <w:rsid w:val="00541898"/>
    <w:rsid w:val="0054192F"/>
    <w:rsid w:val="0054213A"/>
    <w:rsid w:val="005422B1"/>
    <w:rsid w:val="0054230C"/>
    <w:rsid w:val="00542588"/>
    <w:rsid w:val="00542BF4"/>
    <w:rsid w:val="00542E73"/>
    <w:rsid w:val="00542FE7"/>
    <w:rsid w:val="005436D7"/>
    <w:rsid w:val="00543CA4"/>
    <w:rsid w:val="00543FF2"/>
    <w:rsid w:val="005443D9"/>
    <w:rsid w:val="005443DB"/>
    <w:rsid w:val="005445D8"/>
    <w:rsid w:val="00545661"/>
    <w:rsid w:val="00545717"/>
    <w:rsid w:val="0054587E"/>
    <w:rsid w:val="00545ED5"/>
    <w:rsid w:val="005466E0"/>
    <w:rsid w:val="00546924"/>
    <w:rsid w:val="005475FE"/>
    <w:rsid w:val="00547A8A"/>
    <w:rsid w:val="0055064C"/>
    <w:rsid w:val="00550FC7"/>
    <w:rsid w:val="00551970"/>
    <w:rsid w:val="00553412"/>
    <w:rsid w:val="00553589"/>
    <w:rsid w:val="00553CCF"/>
    <w:rsid w:val="0055436B"/>
    <w:rsid w:val="00554812"/>
    <w:rsid w:val="00554900"/>
    <w:rsid w:val="00554B2E"/>
    <w:rsid w:val="00554D84"/>
    <w:rsid w:val="00554E04"/>
    <w:rsid w:val="00555078"/>
    <w:rsid w:val="00556027"/>
    <w:rsid w:val="00556048"/>
    <w:rsid w:val="005564D2"/>
    <w:rsid w:val="00556741"/>
    <w:rsid w:val="00556DB6"/>
    <w:rsid w:val="005571D5"/>
    <w:rsid w:val="0055785E"/>
    <w:rsid w:val="00557BFE"/>
    <w:rsid w:val="00560754"/>
    <w:rsid w:val="00560B18"/>
    <w:rsid w:val="0056106C"/>
    <w:rsid w:val="005610F3"/>
    <w:rsid w:val="005619F7"/>
    <w:rsid w:val="00561EA5"/>
    <w:rsid w:val="00561FEF"/>
    <w:rsid w:val="00562360"/>
    <w:rsid w:val="00562863"/>
    <w:rsid w:val="00562A57"/>
    <w:rsid w:val="00562D91"/>
    <w:rsid w:val="005631B9"/>
    <w:rsid w:val="005635AC"/>
    <w:rsid w:val="00563BA7"/>
    <w:rsid w:val="00563F42"/>
    <w:rsid w:val="005643BB"/>
    <w:rsid w:val="005648A6"/>
    <w:rsid w:val="00564ACD"/>
    <w:rsid w:val="00564E97"/>
    <w:rsid w:val="00564F95"/>
    <w:rsid w:val="00565232"/>
    <w:rsid w:val="00565C8D"/>
    <w:rsid w:val="00566252"/>
    <w:rsid w:val="005664AA"/>
    <w:rsid w:val="0056657F"/>
    <w:rsid w:val="0056664A"/>
    <w:rsid w:val="005668F9"/>
    <w:rsid w:val="00566A7F"/>
    <w:rsid w:val="00566C2A"/>
    <w:rsid w:val="00566EED"/>
    <w:rsid w:val="005674BF"/>
    <w:rsid w:val="005674FB"/>
    <w:rsid w:val="0056762C"/>
    <w:rsid w:val="00567650"/>
    <w:rsid w:val="00567766"/>
    <w:rsid w:val="00567807"/>
    <w:rsid w:val="00567892"/>
    <w:rsid w:val="00567968"/>
    <w:rsid w:val="00567C00"/>
    <w:rsid w:val="00567F73"/>
    <w:rsid w:val="00570002"/>
    <w:rsid w:val="005703AA"/>
    <w:rsid w:val="0057046B"/>
    <w:rsid w:val="00570896"/>
    <w:rsid w:val="00570914"/>
    <w:rsid w:val="00570BE5"/>
    <w:rsid w:val="00571202"/>
    <w:rsid w:val="00571A0B"/>
    <w:rsid w:val="00571DEB"/>
    <w:rsid w:val="005728AD"/>
    <w:rsid w:val="00572977"/>
    <w:rsid w:val="00572DE3"/>
    <w:rsid w:val="00573047"/>
    <w:rsid w:val="00573139"/>
    <w:rsid w:val="00573284"/>
    <w:rsid w:val="00573636"/>
    <w:rsid w:val="0057364D"/>
    <w:rsid w:val="005738EE"/>
    <w:rsid w:val="00574C08"/>
    <w:rsid w:val="0057580E"/>
    <w:rsid w:val="00575E3D"/>
    <w:rsid w:val="00576137"/>
    <w:rsid w:val="00576314"/>
    <w:rsid w:val="005763EC"/>
    <w:rsid w:val="005769CB"/>
    <w:rsid w:val="00576BBF"/>
    <w:rsid w:val="00576D01"/>
    <w:rsid w:val="00576D1E"/>
    <w:rsid w:val="0057786A"/>
    <w:rsid w:val="00577D71"/>
    <w:rsid w:val="00577DD2"/>
    <w:rsid w:val="005807D5"/>
    <w:rsid w:val="00580EB5"/>
    <w:rsid w:val="00580ECA"/>
    <w:rsid w:val="00581893"/>
    <w:rsid w:val="005819C0"/>
    <w:rsid w:val="00581A7F"/>
    <w:rsid w:val="005823D8"/>
    <w:rsid w:val="0058293C"/>
    <w:rsid w:val="00582BF7"/>
    <w:rsid w:val="00582C74"/>
    <w:rsid w:val="0058300E"/>
    <w:rsid w:val="005831C5"/>
    <w:rsid w:val="0058320D"/>
    <w:rsid w:val="00583347"/>
    <w:rsid w:val="00583529"/>
    <w:rsid w:val="005838AA"/>
    <w:rsid w:val="00584025"/>
    <w:rsid w:val="00584169"/>
    <w:rsid w:val="0058484A"/>
    <w:rsid w:val="00585695"/>
    <w:rsid w:val="0058582E"/>
    <w:rsid w:val="00585C9D"/>
    <w:rsid w:val="0058609A"/>
    <w:rsid w:val="005863B1"/>
    <w:rsid w:val="00586444"/>
    <w:rsid w:val="00586D9F"/>
    <w:rsid w:val="0058750F"/>
    <w:rsid w:val="005878F5"/>
    <w:rsid w:val="00587D22"/>
    <w:rsid w:val="00587E12"/>
    <w:rsid w:val="00590248"/>
    <w:rsid w:val="00590431"/>
    <w:rsid w:val="0059047B"/>
    <w:rsid w:val="005906D0"/>
    <w:rsid w:val="00590D07"/>
    <w:rsid w:val="005915A8"/>
    <w:rsid w:val="00591BB0"/>
    <w:rsid w:val="00591EF1"/>
    <w:rsid w:val="00592849"/>
    <w:rsid w:val="0059299F"/>
    <w:rsid w:val="005929BF"/>
    <w:rsid w:val="00593127"/>
    <w:rsid w:val="00593680"/>
    <w:rsid w:val="00593B74"/>
    <w:rsid w:val="00593DDF"/>
    <w:rsid w:val="005943E5"/>
    <w:rsid w:val="0059444C"/>
    <w:rsid w:val="0059486A"/>
    <w:rsid w:val="005948AE"/>
    <w:rsid w:val="00594AF7"/>
    <w:rsid w:val="00594E4B"/>
    <w:rsid w:val="00595079"/>
    <w:rsid w:val="00595F0B"/>
    <w:rsid w:val="0059663F"/>
    <w:rsid w:val="00596744"/>
    <w:rsid w:val="00596B25"/>
    <w:rsid w:val="00596F71"/>
    <w:rsid w:val="00597216"/>
    <w:rsid w:val="0059774F"/>
    <w:rsid w:val="00597949"/>
    <w:rsid w:val="005A0D49"/>
    <w:rsid w:val="005A0F71"/>
    <w:rsid w:val="005A1086"/>
    <w:rsid w:val="005A151A"/>
    <w:rsid w:val="005A1965"/>
    <w:rsid w:val="005A25FB"/>
    <w:rsid w:val="005A262A"/>
    <w:rsid w:val="005A31F9"/>
    <w:rsid w:val="005A4540"/>
    <w:rsid w:val="005A483A"/>
    <w:rsid w:val="005A4955"/>
    <w:rsid w:val="005A4B35"/>
    <w:rsid w:val="005A4F8B"/>
    <w:rsid w:val="005A52A3"/>
    <w:rsid w:val="005A56AC"/>
    <w:rsid w:val="005A5708"/>
    <w:rsid w:val="005A6B43"/>
    <w:rsid w:val="005A6DD7"/>
    <w:rsid w:val="005A7030"/>
    <w:rsid w:val="005A732A"/>
    <w:rsid w:val="005A74E6"/>
    <w:rsid w:val="005A7554"/>
    <w:rsid w:val="005A75C1"/>
    <w:rsid w:val="005A76B5"/>
    <w:rsid w:val="005A77D7"/>
    <w:rsid w:val="005A7B30"/>
    <w:rsid w:val="005A7B94"/>
    <w:rsid w:val="005A7DF7"/>
    <w:rsid w:val="005B0A96"/>
    <w:rsid w:val="005B11DF"/>
    <w:rsid w:val="005B131B"/>
    <w:rsid w:val="005B1548"/>
    <w:rsid w:val="005B171A"/>
    <w:rsid w:val="005B17FE"/>
    <w:rsid w:val="005B1832"/>
    <w:rsid w:val="005B1C5D"/>
    <w:rsid w:val="005B2728"/>
    <w:rsid w:val="005B2D28"/>
    <w:rsid w:val="005B3273"/>
    <w:rsid w:val="005B3AA8"/>
    <w:rsid w:val="005B3AEB"/>
    <w:rsid w:val="005B3CC8"/>
    <w:rsid w:val="005B4090"/>
    <w:rsid w:val="005B4260"/>
    <w:rsid w:val="005B4499"/>
    <w:rsid w:val="005B5626"/>
    <w:rsid w:val="005B5792"/>
    <w:rsid w:val="005B5946"/>
    <w:rsid w:val="005B5E2F"/>
    <w:rsid w:val="005B6546"/>
    <w:rsid w:val="005B6ACF"/>
    <w:rsid w:val="005B703B"/>
    <w:rsid w:val="005B7552"/>
    <w:rsid w:val="005C08E9"/>
    <w:rsid w:val="005C09F3"/>
    <w:rsid w:val="005C1401"/>
    <w:rsid w:val="005C1416"/>
    <w:rsid w:val="005C1A0F"/>
    <w:rsid w:val="005C1AE9"/>
    <w:rsid w:val="005C2111"/>
    <w:rsid w:val="005C2666"/>
    <w:rsid w:val="005C2688"/>
    <w:rsid w:val="005C279F"/>
    <w:rsid w:val="005C28C8"/>
    <w:rsid w:val="005C29E2"/>
    <w:rsid w:val="005C3011"/>
    <w:rsid w:val="005C3042"/>
    <w:rsid w:val="005C3052"/>
    <w:rsid w:val="005C32A6"/>
    <w:rsid w:val="005C33E1"/>
    <w:rsid w:val="005C37AA"/>
    <w:rsid w:val="005C3BE6"/>
    <w:rsid w:val="005C4522"/>
    <w:rsid w:val="005C47CF"/>
    <w:rsid w:val="005C4F9F"/>
    <w:rsid w:val="005C54DB"/>
    <w:rsid w:val="005C5A76"/>
    <w:rsid w:val="005C5EEE"/>
    <w:rsid w:val="005C6238"/>
    <w:rsid w:val="005C6D4D"/>
    <w:rsid w:val="005C7218"/>
    <w:rsid w:val="005C7284"/>
    <w:rsid w:val="005C76DD"/>
    <w:rsid w:val="005C78E4"/>
    <w:rsid w:val="005C792A"/>
    <w:rsid w:val="005C7DFC"/>
    <w:rsid w:val="005C7F54"/>
    <w:rsid w:val="005D00C4"/>
    <w:rsid w:val="005D0505"/>
    <w:rsid w:val="005D05C0"/>
    <w:rsid w:val="005D068F"/>
    <w:rsid w:val="005D0B4E"/>
    <w:rsid w:val="005D0E0A"/>
    <w:rsid w:val="005D1096"/>
    <w:rsid w:val="005D1B79"/>
    <w:rsid w:val="005D1DE2"/>
    <w:rsid w:val="005D1E0C"/>
    <w:rsid w:val="005D22D0"/>
    <w:rsid w:val="005D29D6"/>
    <w:rsid w:val="005D2A1F"/>
    <w:rsid w:val="005D2FE8"/>
    <w:rsid w:val="005D30DE"/>
    <w:rsid w:val="005D3765"/>
    <w:rsid w:val="005D3850"/>
    <w:rsid w:val="005D3881"/>
    <w:rsid w:val="005D39FF"/>
    <w:rsid w:val="005D4741"/>
    <w:rsid w:val="005D489D"/>
    <w:rsid w:val="005D4DA9"/>
    <w:rsid w:val="005D4FA9"/>
    <w:rsid w:val="005D5ACF"/>
    <w:rsid w:val="005D5AED"/>
    <w:rsid w:val="005D5CE4"/>
    <w:rsid w:val="005D5CEA"/>
    <w:rsid w:val="005D5F9D"/>
    <w:rsid w:val="005D6CD2"/>
    <w:rsid w:val="005D6E27"/>
    <w:rsid w:val="005D6E83"/>
    <w:rsid w:val="005D7116"/>
    <w:rsid w:val="005D72F7"/>
    <w:rsid w:val="005D7818"/>
    <w:rsid w:val="005D7C02"/>
    <w:rsid w:val="005D7D6D"/>
    <w:rsid w:val="005E00FF"/>
    <w:rsid w:val="005E06CD"/>
    <w:rsid w:val="005E0BDF"/>
    <w:rsid w:val="005E0E20"/>
    <w:rsid w:val="005E10E8"/>
    <w:rsid w:val="005E13A9"/>
    <w:rsid w:val="005E147B"/>
    <w:rsid w:val="005E157B"/>
    <w:rsid w:val="005E17BB"/>
    <w:rsid w:val="005E187D"/>
    <w:rsid w:val="005E192B"/>
    <w:rsid w:val="005E2CAD"/>
    <w:rsid w:val="005E2D4D"/>
    <w:rsid w:val="005E2DD2"/>
    <w:rsid w:val="005E343A"/>
    <w:rsid w:val="005E363B"/>
    <w:rsid w:val="005E3B28"/>
    <w:rsid w:val="005E3F67"/>
    <w:rsid w:val="005E525E"/>
    <w:rsid w:val="005E585C"/>
    <w:rsid w:val="005E5956"/>
    <w:rsid w:val="005E5BB6"/>
    <w:rsid w:val="005E6A86"/>
    <w:rsid w:val="005E764B"/>
    <w:rsid w:val="005E7B0C"/>
    <w:rsid w:val="005E7F57"/>
    <w:rsid w:val="005F0069"/>
    <w:rsid w:val="005F0D76"/>
    <w:rsid w:val="005F1938"/>
    <w:rsid w:val="005F1A3A"/>
    <w:rsid w:val="005F1FCE"/>
    <w:rsid w:val="005F20EE"/>
    <w:rsid w:val="005F21FE"/>
    <w:rsid w:val="005F2504"/>
    <w:rsid w:val="005F2505"/>
    <w:rsid w:val="005F2A17"/>
    <w:rsid w:val="005F2A5A"/>
    <w:rsid w:val="005F2B4B"/>
    <w:rsid w:val="005F2B84"/>
    <w:rsid w:val="005F3352"/>
    <w:rsid w:val="005F3874"/>
    <w:rsid w:val="005F39A7"/>
    <w:rsid w:val="005F3ADF"/>
    <w:rsid w:val="005F3F5F"/>
    <w:rsid w:val="005F42B2"/>
    <w:rsid w:val="005F440D"/>
    <w:rsid w:val="005F4567"/>
    <w:rsid w:val="005F4A2B"/>
    <w:rsid w:val="005F4CBE"/>
    <w:rsid w:val="005F4F83"/>
    <w:rsid w:val="005F5063"/>
    <w:rsid w:val="005F52A1"/>
    <w:rsid w:val="005F57CE"/>
    <w:rsid w:val="005F5876"/>
    <w:rsid w:val="005F594B"/>
    <w:rsid w:val="005F608A"/>
    <w:rsid w:val="005F63CB"/>
    <w:rsid w:val="005F6E88"/>
    <w:rsid w:val="005F6EE3"/>
    <w:rsid w:val="005F7692"/>
    <w:rsid w:val="00600028"/>
    <w:rsid w:val="006002D1"/>
    <w:rsid w:val="006004B2"/>
    <w:rsid w:val="006008CD"/>
    <w:rsid w:val="00600BBC"/>
    <w:rsid w:val="00600FBA"/>
    <w:rsid w:val="00601256"/>
    <w:rsid w:val="0060133C"/>
    <w:rsid w:val="00601B64"/>
    <w:rsid w:val="00601BFC"/>
    <w:rsid w:val="00601F82"/>
    <w:rsid w:val="00602188"/>
    <w:rsid w:val="006021FB"/>
    <w:rsid w:val="006022AC"/>
    <w:rsid w:val="0060246D"/>
    <w:rsid w:val="00602810"/>
    <w:rsid w:val="00602847"/>
    <w:rsid w:val="00602C78"/>
    <w:rsid w:val="00602EBF"/>
    <w:rsid w:val="0060323D"/>
    <w:rsid w:val="00603D9F"/>
    <w:rsid w:val="00603E2F"/>
    <w:rsid w:val="00603F2D"/>
    <w:rsid w:val="00603F61"/>
    <w:rsid w:val="006042D4"/>
    <w:rsid w:val="00604A43"/>
    <w:rsid w:val="00604DCB"/>
    <w:rsid w:val="00604E5E"/>
    <w:rsid w:val="00605ECB"/>
    <w:rsid w:val="00605FEB"/>
    <w:rsid w:val="00606178"/>
    <w:rsid w:val="00606301"/>
    <w:rsid w:val="006067BB"/>
    <w:rsid w:val="00606CED"/>
    <w:rsid w:val="0060754D"/>
    <w:rsid w:val="0061069E"/>
    <w:rsid w:val="00610A64"/>
    <w:rsid w:val="00610BFA"/>
    <w:rsid w:val="00611359"/>
    <w:rsid w:val="006116AA"/>
    <w:rsid w:val="00611773"/>
    <w:rsid w:val="006121DE"/>
    <w:rsid w:val="006122CC"/>
    <w:rsid w:val="0061232E"/>
    <w:rsid w:val="0061257D"/>
    <w:rsid w:val="006137C2"/>
    <w:rsid w:val="00613B97"/>
    <w:rsid w:val="00613EC1"/>
    <w:rsid w:val="00613FA5"/>
    <w:rsid w:val="00614234"/>
    <w:rsid w:val="006147D8"/>
    <w:rsid w:val="006151A2"/>
    <w:rsid w:val="00615369"/>
    <w:rsid w:val="00615726"/>
    <w:rsid w:val="00615AB6"/>
    <w:rsid w:val="00615C2C"/>
    <w:rsid w:val="00616200"/>
    <w:rsid w:val="00616351"/>
    <w:rsid w:val="00616373"/>
    <w:rsid w:val="006164BF"/>
    <w:rsid w:val="0061653A"/>
    <w:rsid w:val="00616D47"/>
    <w:rsid w:val="0061725C"/>
    <w:rsid w:val="00617BCC"/>
    <w:rsid w:val="00617C9C"/>
    <w:rsid w:val="00617E26"/>
    <w:rsid w:val="00617F36"/>
    <w:rsid w:val="0062030B"/>
    <w:rsid w:val="0062044B"/>
    <w:rsid w:val="00620485"/>
    <w:rsid w:val="00620613"/>
    <w:rsid w:val="0062072B"/>
    <w:rsid w:val="00620938"/>
    <w:rsid w:val="006209DA"/>
    <w:rsid w:val="0062120C"/>
    <w:rsid w:val="00621264"/>
    <w:rsid w:val="0062136B"/>
    <w:rsid w:val="006219CD"/>
    <w:rsid w:val="006219D5"/>
    <w:rsid w:val="00622344"/>
    <w:rsid w:val="00622570"/>
    <w:rsid w:val="006225CD"/>
    <w:rsid w:val="006228B5"/>
    <w:rsid w:val="00622FA9"/>
    <w:rsid w:val="006231F3"/>
    <w:rsid w:val="006238FD"/>
    <w:rsid w:val="00623AB4"/>
    <w:rsid w:val="00623D82"/>
    <w:rsid w:val="00623DB3"/>
    <w:rsid w:val="0062412D"/>
    <w:rsid w:val="0062473F"/>
    <w:rsid w:val="00624B15"/>
    <w:rsid w:val="00624CB8"/>
    <w:rsid w:val="00624E36"/>
    <w:rsid w:val="00624FF4"/>
    <w:rsid w:val="00625A76"/>
    <w:rsid w:val="00625C99"/>
    <w:rsid w:val="00626760"/>
    <w:rsid w:val="006270A6"/>
    <w:rsid w:val="006278D3"/>
    <w:rsid w:val="00627F1F"/>
    <w:rsid w:val="00630176"/>
    <w:rsid w:val="00630782"/>
    <w:rsid w:val="006307C7"/>
    <w:rsid w:val="006309F4"/>
    <w:rsid w:val="006315E2"/>
    <w:rsid w:val="006319EA"/>
    <w:rsid w:val="00631F4F"/>
    <w:rsid w:val="0063202E"/>
    <w:rsid w:val="00632338"/>
    <w:rsid w:val="00632517"/>
    <w:rsid w:val="0063270E"/>
    <w:rsid w:val="00632CB2"/>
    <w:rsid w:val="00632DEB"/>
    <w:rsid w:val="006331FD"/>
    <w:rsid w:val="00633503"/>
    <w:rsid w:val="0063395D"/>
    <w:rsid w:val="00633A58"/>
    <w:rsid w:val="0063409D"/>
    <w:rsid w:val="00634309"/>
    <w:rsid w:val="0063452C"/>
    <w:rsid w:val="0063469B"/>
    <w:rsid w:val="00634CF7"/>
    <w:rsid w:val="00634D2F"/>
    <w:rsid w:val="00634EB6"/>
    <w:rsid w:val="00635135"/>
    <w:rsid w:val="00635159"/>
    <w:rsid w:val="0063519D"/>
    <w:rsid w:val="006359CD"/>
    <w:rsid w:val="00635AAA"/>
    <w:rsid w:val="00635E62"/>
    <w:rsid w:val="00635EAF"/>
    <w:rsid w:val="006362DF"/>
    <w:rsid w:val="006366D7"/>
    <w:rsid w:val="00636804"/>
    <w:rsid w:val="00636872"/>
    <w:rsid w:val="00636ADD"/>
    <w:rsid w:val="00636BDB"/>
    <w:rsid w:val="00636D10"/>
    <w:rsid w:val="006375BC"/>
    <w:rsid w:val="00637C2B"/>
    <w:rsid w:val="00637D2E"/>
    <w:rsid w:val="006412D2"/>
    <w:rsid w:val="00641420"/>
    <w:rsid w:val="006419A1"/>
    <w:rsid w:val="006419B1"/>
    <w:rsid w:val="0064200A"/>
    <w:rsid w:val="00642050"/>
    <w:rsid w:val="006421F6"/>
    <w:rsid w:val="00642B15"/>
    <w:rsid w:val="00642E10"/>
    <w:rsid w:val="00643380"/>
    <w:rsid w:val="0064339A"/>
    <w:rsid w:val="00643705"/>
    <w:rsid w:val="0064384E"/>
    <w:rsid w:val="00643E4E"/>
    <w:rsid w:val="00643EDD"/>
    <w:rsid w:val="0064408F"/>
    <w:rsid w:val="006443D7"/>
    <w:rsid w:val="00644FF1"/>
    <w:rsid w:val="006450AC"/>
    <w:rsid w:val="00645234"/>
    <w:rsid w:val="00645331"/>
    <w:rsid w:val="00645464"/>
    <w:rsid w:val="00645C1A"/>
    <w:rsid w:val="00645D77"/>
    <w:rsid w:val="006462CC"/>
    <w:rsid w:val="00646B95"/>
    <w:rsid w:val="00646C4A"/>
    <w:rsid w:val="00646F3F"/>
    <w:rsid w:val="0064722B"/>
    <w:rsid w:val="006475D9"/>
    <w:rsid w:val="00647997"/>
    <w:rsid w:val="00647C7C"/>
    <w:rsid w:val="00647CE8"/>
    <w:rsid w:val="006502BC"/>
    <w:rsid w:val="006502FC"/>
    <w:rsid w:val="006509B4"/>
    <w:rsid w:val="00650FA0"/>
    <w:rsid w:val="0065123E"/>
    <w:rsid w:val="00651527"/>
    <w:rsid w:val="00651715"/>
    <w:rsid w:val="006527AE"/>
    <w:rsid w:val="00652868"/>
    <w:rsid w:val="0065291D"/>
    <w:rsid w:val="00652C91"/>
    <w:rsid w:val="0065356F"/>
    <w:rsid w:val="0065406A"/>
    <w:rsid w:val="00654281"/>
    <w:rsid w:val="006551BC"/>
    <w:rsid w:val="006552EC"/>
    <w:rsid w:val="0065530E"/>
    <w:rsid w:val="006555BB"/>
    <w:rsid w:val="0065581B"/>
    <w:rsid w:val="00657203"/>
    <w:rsid w:val="0065726D"/>
    <w:rsid w:val="006572B1"/>
    <w:rsid w:val="00657723"/>
    <w:rsid w:val="006577C7"/>
    <w:rsid w:val="00657EF9"/>
    <w:rsid w:val="00660714"/>
    <w:rsid w:val="00660BA0"/>
    <w:rsid w:val="00660E38"/>
    <w:rsid w:val="00660EA4"/>
    <w:rsid w:val="00660F07"/>
    <w:rsid w:val="00660FBF"/>
    <w:rsid w:val="00660FF4"/>
    <w:rsid w:val="00661764"/>
    <w:rsid w:val="00661C6E"/>
    <w:rsid w:val="0066277D"/>
    <w:rsid w:val="00663080"/>
    <w:rsid w:val="0066371A"/>
    <w:rsid w:val="00663C22"/>
    <w:rsid w:val="00663D35"/>
    <w:rsid w:val="00664336"/>
    <w:rsid w:val="00664599"/>
    <w:rsid w:val="00664604"/>
    <w:rsid w:val="0066477C"/>
    <w:rsid w:val="0066523F"/>
    <w:rsid w:val="006654EF"/>
    <w:rsid w:val="006657C1"/>
    <w:rsid w:val="00665AA0"/>
    <w:rsid w:val="006660F8"/>
    <w:rsid w:val="0066619A"/>
    <w:rsid w:val="006666AB"/>
    <w:rsid w:val="006666CB"/>
    <w:rsid w:val="00666B73"/>
    <w:rsid w:val="00667373"/>
    <w:rsid w:val="0066766C"/>
    <w:rsid w:val="00667B48"/>
    <w:rsid w:val="00667B6F"/>
    <w:rsid w:val="00667F40"/>
    <w:rsid w:val="00670607"/>
    <w:rsid w:val="006707E7"/>
    <w:rsid w:val="00670BC3"/>
    <w:rsid w:val="00670D39"/>
    <w:rsid w:val="006712DC"/>
    <w:rsid w:val="00671648"/>
    <w:rsid w:val="00671681"/>
    <w:rsid w:val="00671C62"/>
    <w:rsid w:val="006725F8"/>
    <w:rsid w:val="00672768"/>
    <w:rsid w:val="00672936"/>
    <w:rsid w:val="00672F69"/>
    <w:rsid w:val="006730F8"/>
    <w:rsid w:val="00673467"/>
    <w:rsid w:val="006734DA"/>
    <w:rsid w:val="006737B2"/>
    <w:rsid w:val="0067383E"/>
    <w:rsid w:val="00674657"/>
    <w:rsid w:val="00674BBD"/>
    <w:rsid w:val="00675036"/>
    <w:rsid w:val="0067510D"/>
    <w:rsid w:val="0067513E"/>
    <w:rsid w:val="006758A1"/>
    <w:rsid w:val="00676492"/>
    <w:rsid w:val="0067664F"/>
    <w:rsid w:val="00676C34"/>
    <w:rsid w:val="00676D90"/>
    <w:rsid w:val="00676F15"/>
    <w:rsid w:val="00676F7D"/>
    <w:rsid w:val="00677116"/>
    <w:rsid w:val="0067711A"/>
    <w:rsid w:val="00677301"/>
    <w:rsid w:val="00677533"/>
    <w:rsid w:val="00677614"/>
    <w:rsid w:val="00677AD6"/>
    <w:rsid w:val="00677FFA"/>
    <w:rsid w:val="00680294"/>
    <w:rsid w:val="006804B0"/>
    <w:rsid w:val="006811DE"/>
    <w:rsid w:val="00681291"/>
    <w:rsid w:val="006813EF"/>
    <w:rsid w:val="006816D2"/>
    <w:rsid w:val="00681A62"/>
    <w:rsid w:val="00681FDB"/>
    <w:rsid w:val="00682700"/>
    <w:rsid w:val="00682998"/>
    <w:rsid w:val="00682ED4"/>
    <w:rsid w:val="00683526"/>
    <w:rsid w:val="00684073"/>
    <w:rsid w:val="00684C01"/>
    <w:rsid w:val="00685113"/>
    <w:rsid w:val="00685199"/>
    <w:rsid w:val="006859CA"/>
    <w:rsid w:val="006862C0"/>
    <w:rsid w:val="00687146"/>
    <w:rsid w:val="0068742F"/>
    <w:rsid w:val="0068796F"/>
    <w:rsid w:val="00687FB8"/>
    <w:rsid w:val="00690650"/>
    <w:rsid w:val="006907A4"/>
    <w:rsid w:val="006907E1"/>
    <w:rsid w:val="00690987"/>
    <w:rsid w:val="006919A5"/>
    <w:rsid w:val="00691D8A"/>
    <w:rsid w:val="006926BC"/>
    <w:rsid w:val="006938B3"/>
    <w:rsid w:val="006939F5"/>
    <w:rsid w:val="00693B64"/>
    <w:rsid w:val="00693D54"/>
    <w:rsid w:val="00694308"/>
    <w:rsid w:val="0069439A"/>
    <w:rsid w:val="00694472"/>
    <w:rsid w:val="006947E3"/>
    <w:rsid w:val="00694883"/>
    <w:rsid w:val="006955ED"/>
    <w:rsid w:val="00695702"/>
    <w:rsid w:val="006962BE"/>
    <w:rsid w:val="006968A8"/>
    <w:rsid w:val="00696F1D"/>
    <w:rsid w:val="00697520"/>
    <w:rsid w:val="00697C9A"/>
    <w:rsid w:val="00697CBD"/>
    <w:rsid w:val="006A096C"/>
    <w:rsid w:val="006A09E7"/>
    <w:rsid w:val="006A0F13"/>
    <w:rsid w:val="006A10B9"/>
    <w:rsid w:val="006A10C7"/>
    <w:rsid w:val="006A11B5"/>
    <w:rsid w:val="006A1934"/>
    <w:rsid w:val="006A1B8C"/>
    <w:rsid w:val="006A22EA"/>
    <w:rsid w:val="006A2371"/>
    <w:rsid w:val="006A3807"/>
    <w:rsid w:val="006A44C6"/>
    <w:rsid w:val="006A478D"/>
    <w:rsid w:val="006A49C3"/>
    <w:rsid w:val="006A4AF0"/>
    <w:rsid w:val="006A5519"/>
    <w:rsid w:val="006A562F"/>
    <w:rsid w:val="006A5A05"/>
    <w:rsid w:val="006A5CF1"/>
    <w:rsid w:val="006A60C2"/>
    <w:rsid w:val="006A669C"/>
    <w:rsid w:val="006A7478"/>
    <w:rsid w:val="006A77F6"/>
    <w:rsid w:val="006A7AFD"/>
    <w:rsid w:val="006A7C3E"/>
    <w:rsid w:val="006B09B9"/>
    <w:rsid w:val="006B0B55"/>
    <w:rsid w:val="006B1422"/>
    <w:rsid w:val="006B1C55"/>
    <w:rsid w:val="006B1CDD"/>
    <w:rsid w:val="006B1F8D"/>
    <w:rsid w:val="006B2195"/>
    <w:rsid w:val="006B2CD5"/>
    <w:rsid w:val="006B2F39"/>
    <w:rsid w:val="006B315B"/>
    <w:rsid w:val="006B3771"/>
    <w:rsid w:val="006B3829"/>
    <w:rsid w:val="006B3E00"/>
    <w:rsid w:val="006B3F3C"/>
    <w:rsid w:val="006B4779"/>
    <w:rsid w:val="006B47B0"/>
    <w:rsid w:val="006B4AAB"/>
    <w:rsid w:val="006B4BF2"/>
    <w:rsid w:val="006B4E1D"/>
    <w:rsid w:val="006B5065"/>
    <w:rsid w:val="006B5067"/>
    <w:rsid w:val="006B57FD"/>
    <w:rsid w:val="006B5DE2"/>
    <w:rsid w:val="006B5F8B"/>
    <w:rsid w:val="006B6009"/>
    <w:rsid w:val="006B60FB"/>
    <w:rsid w:val="006B6624"/>
    <w:rsid w:val="006B6680"/>
    <w:rsid w:val="006B7763"/>
    <w:rsid w:val="006B7876"/>
    <w:rsid w:val="006B79A7"/>
    <w:rsid w:val="006B7A82"/>
    <w:rsid w:val="006B7BB9"/>
    <w:rsid w:val="006B7CD5"/>
    <w:rsid w:val="006C0DB6"/>
    <w:rsid w:val="006C1391"/>
    <w:rsid w:val="006C207E"/>
    <w:rsid w:val="006C2449"/>
    <w:rsid w:val="006C2B96"/>
    <w:rsid w:val="006C2CB1"/>
    <w:rsid w:val="006C3306"/>
    <w:rsid w:val="006C3833"/>
    <w:rsid w:val="006C3A62"/>
    <w:rsid w:val="006C3AC3"/>
    <w:rsid w:val="006C3C40"/>
    <w:rsid w:val="006C3E2D"/>
    <w:rsid w:val="006C4023"/>
    <w:rsid w:val="006C42B3"/>
    <w:rsid w:val="006C42FC"/>
    <w:rsid w:val="006C44DF"/>
    <w:rsid w:val="006C451D"/>
    <w:rsid w:val="006C4573"/>
    <w:rsid w:val="006C4E95"/>
    <w:rsid w:val="006C53CE"/>
    <w:rsid w:val="006C596F"/>
    <w:rsid w:val="006C5C8F"/>
    <w:rsid w:val="006C5FED"/>
    <w:rsid w:val="006C6FF0"/>
    <w:rsid w:val="006C7A00"/>
    <w:rsid w:val="006C7DCA"/>
    <w:rsid w:val="006C7ECB"/>
    <w:rsid w:val="006D003A"/>
    <w:rsid w:val="006D0A14"/>
    <w:rsid w:val="006D0A27"/>
    <w:rsid w:val="006D0E89"/>
    <w:rsid w:val="006D123A"/>
    <w:rsid w:val="006D1A73"/>
    <w:rsid w:val="006D1ABC"/>
    <w:rsid w:val="006D1BF7"/>
    <w:rsid w:val="006D2686"/>
    <w:rsid w:val="006D2726"/>
    <w:rsid w:val="006D3533"/>
    <w:rsid w:val="006D3B11"/>
    <w:rsid w:val="006D4201"/>
    <w:rsid w:val="006D44F9"/>
    <w:rsid w:val="006D50A6"/>
    <w:rsid w:val="006D5231"/>
    <w:rsid w:val="006D546E"/>
    <w:rsid w:val="006D5745"/>
    <w:rsid w:val="006D5747"/>
    <w:rsid w:val="006D57FF"/>
    <w:rsid w:val="006D61CE"/>
    <w:rsid w:val="006D6B81"/>
    <w:rsid w:val="006D6C21"/>
    <w:rsid w:val="006D6C60"/>
    <w:rsid w:val="006D6E68"/>
    <w:rsid w:val="006D773D"/>
    <w:rsid w:val="006D77ED"/>
    <w:rsid w:val="006D7949"/>
    <w:rsid w:val="006D79AA"/>
    <w:rsid w:val="006D7AF2"/>
    <w:rsid w:val="006E08BC"/>
    <w:rsid w:val="006E0D58"/>
    <w:rsid w:val="006E0E71"/>
    <w:rsid w:val="006E1013"/>
    <w:rsid w:val="006E1088"/>
    <w:rsid w:val="006E11BE"/>
    <w:rsid w:val="006E1466"/>
    <w:rsid w:val="006E162C"/>
    <w:rsid w:val="006E1AA4"/>
    <w:rsid w:val="006E23EA"/>
    <w:rsid w:val="006E24A8"/>
    <w:rsid w:val="006E289F"/>
    <w:rsid w:val="006E2B2F"/>
    <w:rsid w:val="006E2FF7"/>
    <w:rsid w:val="006E3159"/>
    <w:rsid w:val="006E388C"/>
    <w:rsid w:val="006E398C"/>
    <w:rsid w:val="006E3A33"/>
    <w:rsid w:val="006E48F6"/>
    <w:rsid w:val="006E4A41"/>
    <w:rsid w:val="006E53A0"/>
    <w:rsid w:val="006E58C5"/>
    <w:rsid w:val="006E5B9D"/>
    <w:rsid w:val="006E714D"/>
    <w:rsid w:val="006E766D"/>
    <w:rsid w:val="006E771F"/>
    <w:rsid w:val="006E77D1"/>
    <w:rsid w:val="006E7C7B"/>
    <w:rsid w:val="006E7F84"/>
    <w:rsid w:val="006F041D"/>
    <w:rsid w:val="006F062B"/>
    <w:rsid w:val="006F0739"/>
    <w:rsid w:val="006F08F0"/>
    <w:rsid w:val="006F0ADC"/>
    <w:rsid w:val="006F0F06"/>
    <w:rsid w:val="006F1721"/>
    <w:rsid w:val="006F1E8E"/>
    <w:rsid w:val="006F1F23"/>
    <w:rsid w:val="006F210F"/>
    <w:rsid w:val="006F295F"/>
    <w:rsid w:val="006F2F9A"/>
    <w:rsid w:val="006F3179"/>
    <w:rsid w:val="006F33CE"/>
    <w:rsid w:val="006F3453"/>
    <w:rsid w:val="006F3558"/>
    <w:rsid w:val="006F397F"/>
    <w:rsid w:val="006F3B0B"/>
    <w:rsid w:val="006F42FD"/>
    <w:rsid w:val="006F44E2"/>
    <w:rsid w:val="006F4BC6"/>
    <w:rsid w:val="006F4FBB"/>
    <w:rsid w:val="006F5985"/>
    <w:rsid w:val="006F5AA9"/>
    <w:rsid w:val="006F5B3A"/>
    <w:rsid w:val="006F5D06"/>
    <w:rsid w:val="006F5D4A"/>
    <w:rsid w:val="006F5F60"/>
    <w:rsid w:val="006F60C8"/>
    <w:rsid w:val="006F627B"/>
    <w:rsid w:val="006F62BE"/>
    <w:rsid w:val="006F660F"/>
    <w:rsid w:val="006F699F"/>
    <w:rsid w:val="006F6E79"/>
    <w:rsid w:val="006F6EA4"/>
    <w:rsid w:val="006F70E8"/>
    <w:rsid w:val="006F753A"/>
    <w:rsid w:val="006F77EC"/>
    <w:rsid w:val="006F78AD"/>
    <w:rsid w:val="006F7955"/>
    <w:rsid w:val="006F7AD3"/>
    <w:rsid w:val="006F7C73"/>
    <w:rsid w:val="00700D10"/>
    <w:rsid w:val="00700DC7"/>
    <w:rsid w:val="00700E52"/>
    <w:rsid w:val="00700F83"/>
    <w:rsid w:val="0070102B"/>
    <w:rsid w:val="00701205"/>
    <w:rsid w:val="00701915"/>
    <w:rsid w:val="00701A50"/>
    <w:rsid w:val="00701AE3"/>
    <w:rsid w:val="00701BC5"/>
    <w:rsid w:val="00701C73"/>
    <w:rsid w:val="00701F19"/>
    <w:rsid w:val="007023C6"/>
    <w:rsid w:val="007025DD"/>
    <w:rsid w:val="00702648"/>
    <w:rsid w:val="00702727"/>
    <w:rsid w:val="007030D5"/>
    <w:rsid w:val="007035B5"/>
    <w:rsid w:val="00703623"/>
    <w:rsid w:val="007039F1"/>
    <w:rsid w:val="00703B77"/>
    <w:rsid w:val="00703BA6"/>
    <w:rsid w:val="007048B0"/>
    <w:rsid w:val="00704A19"/>
    <w:rsid w:val="00704FCA"/>
    <w:rsid w:val="00705399"/>
    <w:rsid w:val="00705600"/>
    <w:rsid w:val="00705718"/>
    <w:rsid w:val="00705856"/>
    <w:rsid w:val="007076E9"/>
    <w:rsid w:val="007079B0"/>
    <w:rsid w:val="00710354"/>
    <w:rsid w:val="007109ED"/>
    <w:rsid w:val="00710C4F"/>
    <w:rsid w:val="007114BE"/>
    <w:rsid w:val="007115F1"/>
    <w:rsid w:val="00711BD5"/>
    <w:rsid w:val="00711CDA"/>
    <w:rsid w:val="007120F8"/>
    <w:rsid w:val="00712249"/>
    <w:rsid w:val="00712531"/>
    <w:rsid w:val="007126AD"/>
    <w:rsid w:val="007129F6"/>
    <w:rsid w:val="00712A39"/>
    <w:rsid w:val="00712DF1"/>
    <w:rsid w:val="007131CD"/>
    <w:rsid w:val="007134F3"/>
    <w:rsid w:val="00714087"/>
    <w:rsid w:val="007147D8"/>
    <w:rsid w:val="00715692"/>
    <w:rsid w:val="00715914"/>
    <w:rsid w:val="00715B44"/>
    <w:rsid w:val="00715B8E"/>
    <w:rsid w:val="00715C1F"/>
    <w:rsid w:val="00715CBF"/>
    <w:rsid w:val="00715E08"/>
    <w:rsid w:val="00715E4F"/>
    <w:rsid w:val="00716528"/>
    <w:rsid w:val="00716A09"/>
    <w:rsid w:val="00717104"/>
    <w:rsid w:val="007172AF"/>
    <w:rsid w:val="0071756C"/>
    <w:rsid w:val="00717B46"/>
    <w:rsid w:val="00720662"/>
    <w:rsid w:val="00720A4F"/>
    <w:rsid w:val="0072145C"/>
    <w:rsid w:val="0072169F"/>
    <w:rsid w:val="0072215C"/>
    <w:rsid w:val="00722DB5"/>
    <w:rsid w:val="0072325C"/>
    <w:rsid w:val="007233E3"/>
    <w:rsid w:val="007233F1"/>
    <w:rsid w:val="007234A7"/>
    <w:rsid w:val="00723AEB"/>
    <w:rsid w:val="00723B1C"/>
    <w:rsid w:val="00723CD8"/>
    <w:rsid w:val="007249B9"/>
    <w:rsid w:val="007253F1"/>
    <w:rsid w:val="00725605"/>
    <w:rsid w:val="00725B74"/>
    <w:rsid w:val="00726532"/>
    <w:rsid w:val="007269B8"/>
    <w:rsid w:val="00726BCB"/>
    <w:rsid w:val="00726FC1"/>
    <w:rsid w:val="007278C9"/>
    <w:rsid w:val="0073017A"/>
    <w:rsid w:val="0073050A"/>
    <w:rsid w:val="00730594"/>
    <w:rsid w:val="00730618"/>
    <w:rsid w:val="007306F9"/>
    <w:rsid w:val="00730D0A"/>
    <w:rsid w:val="00731E84"/>
    <w:rsid w:val="00731F12"/>
    <w:rsid w:val="00732B9D"/>
    <w:rsid w:val="00733001"/>
    <w:rsid w:val="007331A8"/>
    <w:rsid w:val="00733E04"/>
    <w:rsid w:val="00734103"/>
    <w:rsid w:val="0073413C"/>
    <w:rsid w:val="007341DB"/>
    <w:rsid w:val="00734381"/>
    <w:rsid w:val="00734B6D"/>
    <w:rsid w:val="00735513"/>
    <w:rsid w:val="007359BC"/>
    <w:rsid w:val="00735BD7"/>
    <w:rsid w:val="00736BE5"/>
    <w:rsid w:val="00736CCF"/>
    <w:rsid w:val="00736D17"/>
    <w:rsid w:val="0073736B"/>
    <w:rsid w:val="0073750A"/>
    <w:rsid w:val="0073762D"/>
    <w:rsid w:val="007376A4"/>
    <w:rsid w:val="00737CA0"/>
    <w:rsid w:val="00740225"/>
    <w:rsid w:val="00740274"/>
    <w:rsid w:val="007407E2"/>
    <w:rsid w:val="00741130"/>
    <w:rsid w:val="00741570"/>
    <w:rsid w:val="0074184D"/>
    <w:rsid w:val="00741A40"/>
    <w:rsid w:val="0074255F"/>
    <w:rsid w:val="00742829"/>
    <w:rsid w:val="00742AFE"/>
    <w:rsid w:val="00742E02"/>
    <w:rsid w:val="007432D5"/>
    <w:rsid w:val="00743609"/>
    <w:rsid w:val="00743AC5"/>
    <w:rsid w:val="00743CC5"/>
    <w:rsid w:val="00743E68"/>
    <w:rsid w:val="007441E9"/>
    <w:rsid w:val="00744A28"/>
    <w:rsid w:val="00744FB2"/>
    <w:rsid w:val="007456DD"/>
    <w:rsid w:val="00746601"/>
    <w:rsid w:val="007467BB"/>
    <w:rsid w:val="0074680D"/>
    <w:rsid w:val="0074680E"/>
    <w:rsid w:val="007476FC"/>
    <w:rsid w:val="007477DD"/>
    <w:rsid w:val="00747B1C"/>
    <w:rsid w:val="00750E88"/>
    <w:rsid w:val="0075105B"/>
    <w:rsid w:val="0075223C"/>
    <w:rsid w:val="007523D9"/>
    <w:rsid w:val="00752680"/>
    <w:rsid w:val="0075269F"/>
    <w:rsid w:val="00752A3D"/>
    <w:rsid w:val="0075320C"/>
    <w:rsid w:val="00753215"/>
    <w:rsid w:val="0075341F"/>
    <w:rsid w:val="00753572"/>
    <w:rsid w:val="007535AC"/>
    <w:rsid w:val="00753996"/>
    <w:rsid w:val="00753AEB"/>
    <w:rsid w:val="0075407F"/>
    <w:rsid w:val="007540A8"/>
    <w:rsid w:val="007546D0"/>
    <w:rsid w:val="007547A0"/>
    <w:rsid w:val="00754D07"/>
    <w:rsid w:val="00754D6C"/>
    <w:rsid w:val="00754EE4"/>
    <w:rsid w:val="00755863"/>
    <w:rsid w:val="00755D34"/>
    <w:rsid w:val="00755F56"/>
    <w:rsid w:val="00756497"/>
    <w:rsid w:val="0075666D"/>
    <w:rsid w:val="00756A7A"/>
    <w:rsid w:val="00757377"/>
    <w:rsid w:val="007573DB"/>
    <w:rsid w:val="007575DF"/>
    <w:rsid w:val="00757993"/>
    <w:rsid w:val="00757B8B"/>
    <w:rsid w:val="00757CC2"/>
    <w:rsid w:val="0076000B"/>
    <w:rsid w:val="00760D65"/>
    <w:rsid w:val="0076105E"/>
    <w:rsid w:val="007614C8"/>
    <w:rsid w:val="007615DB"/>
    <w:rsid w:val="00761885"/>
    <w:rsid w:val="00762018"/>
    <w:rsid w:val="0076239D"/>
    <w:rsid w:val="00762B94"/>
    <w:rsid w:val="00762CAA"/>
    <w:rsid w:val="00762EEC"/>
    <w:rsid w:val="007630A6"/>
    <w:rsid w:val="007631F2"/>
    <w:rsid w:val="007634C8"/>
    <w:rsid w:val="00763512"/>
    <w:rsid w:val="007635B3"/>
    <w:rsid w:val="0076390C"/>
    <w:rsid w:val="00763C2B"/>
    <w:rsid w:val="00763D24"/>
    <w:rsid w:val="007654D1"/>
    <w:rsid w:val="00765540"/>
    <w:rsid w:val="007655F3"/>
    <w:rsid w:val="00765CBC"/>
    <w:rsid w:val="00765D17"/>
    <w:rsid w:val="00766092"/>
    <w:rsid w:val="00766591"/>
    <w:rsid w:val="00766E17"/>
    <w:rsid w:val="00766F2D"/>
    <w:rsid w:val="007675D8"/>
    <w:rsid w:val="00767A63"/>
    <w:rsid w:val="00767DEE"/>
    <w:rsid w:val="00770B8F"/>
    <w:rsid w:val="0077112E"/>
    <w:rsid w:val="00771932"/>
    <w:rsid w:val="007719A5"/>
    <w:rsid w:val="00771EE7"/>
    <w:rsid w:val="00771F74"/>
    <w:rsid w:val="00771FBC"/>
    <w:rsid w:val="00772105"/>
    <w:rsid w:val="007721CA"/>
    <w:rsid w:val="007723EB"/>
    <w:rsid w:val="0077257B"/>
    <w:rsid w:val="007726A3"/>
    <w:rsid w:val="007727BF"/>
    <w:rsid w:val="00772838"/>
    <w:rsid w:val="007729FC"/>
    <w:rsid w:val="00773207"/>
    <w:rsid w:val="00773389"/>
    <w:rsid w:val="0077374E"/>
    <w:rsid w:val="00773C7E"/>
    <w:rsid w:val="00774460"/>
    <w:rsid w:val="00774BB7"/>
    <w:rsid w:val="00774BC5"/>
    <w:rsid w:val="00775B05"/>
    <w:rsid w:val="00775C56"/>
    <w:rsid w:val="00775C64"/>
    <w:rsid w:val="00776C7C"/>
    <w:rsid w:val="00776D5D"/>
    <w:rsid w:val="00776F4D"/>
    <w:rsid w:val="0077723F"/>
    <w:rsid w:val="00777840"/>
    <w:rsid w:val="00777849"/>
    <w:rsid w:val="007778D7"/>
    <w:rsid w:val="00777A2A"/>
    <w:rsid w:val="00777C40"/>
    <w:rsid w:val="00777DB5"/>
    <w:rsid w:val="00777E1D"/>
    <w:rsid w:val="00777EC1"/>
    <w:rsid w:val="00780610"/>
    <w:rsid w:val="00780ACE"/>
    <w:rsid w:val="00780C7C"/>
    <w:rsid w:val="0078194E"/>
    <w:rsid w:val="00781B26"/>
    <w:rsid w:val="00781C95"/>
    <w:rsid w:val="00781CB5"/>
    <w:rsid w:val="00781E26"/>
    <w:rsid w:val="007821BF"/>
    <w:rsid w:val="00782327"/>
    <w:rsid w:val="007824DE"/>
    <w:rsid w:val="00783B96"/>
    <w:rsid w:val="00783C0D"/>
    <w:rsid w:val="0078406E"/>
    <w:rsid w:val="007843CC"/>
    <w:rsid w:val="0078537C"/>
    <w:rsid w:val="007853B3"/>
    <w:rsid w:val="0078591D"/>
    <w:rsid w:val="00785932"/>
    <w:rsid w:val="00785B30"/>
    <w:rsid w:val="00785CB0"/>
    <w:rsid w:val="00786117"/>
    <w:rsid w:val="007864CE"/>
    <w:rsid w:val="00786BA5"/>
    <w:rsid w:val="00786CFA"/>
    <w:rsid w:val="00786FAF"/>
    <w:rsid w:val="0078704E"/>
    <w:rsid w:val="0078788A"/>
    <w:rsid w:val="007879CF"/>
    <w:rsid w:val="00787B29"/>
    <w:rsid w:val="00787BD4"/>
    <w:rsid w:val="00787FA8"/>
    <w:rsid w:val="007906A0"/>
    <w:rsid w:val="007909BB"/>
    <w:rsid w:val="00791BC2"/>
    <w:rsid w:val="00791CCF"/>
    <w:rsid w:val="00791F47"/>
    <w:rsid w:val="00791FFA"/>
    <w:rsid w:val="00792716"/>
    <w:rsid w:val="00792C4F"/>
    <w:rsid w:val="007934BE"/>
    <w:rsid w:val="0079364A"/>
    <w:rsid w:val="00793B2E"/>
    <w:rsid w:val="00793C10"/>
    <w:rsid w:val="00793D92"/>
    <w:rsid w:val="0079426B"/>
    <w:rsid w:val="00794944"/>
    <w:rsid w:val="00794AFD"/>
    <w:rsid w:val="00794D5E"/>
    <w:rsid w:val="007951A3"/>
    <w:rsid w:val="00795438"/>
    <w:rsid w:val="00795A14"/>
    <w:rsid w:val="00795B99"/>
    <w:rsid w:val="00796A4D"/>
    <w:rsid w:val="00796B3F"/>
    <w:rsid w:val="00796BF2"/>
    <w:rsid w:val="00797262"/>
    <w:rsid w:val="00797F09"/>
    <w:rsid w:val="007A0751"/>
    <w:rsid w:val="007A1539"/>
    <w:rsid w:val="007A1D99"/>
    <w:rsid w:val="007A2375"/>
    <w:rsid w:val="007A2552"/>
    <w:rsid w:val="007A290F"/>
    <w:rsid w:val="007A2A22"/>
    <w:rsid w:val="007A2A8C"/>
    <w:rsid w:val="007A3759"/>
    <w:rsid w:val="007A3C2F"/>
    <w:rsid w:val="007A3CB8"/>
    <w:rsid w:val="007A3F22"/>
    <w:rsid w:val="007A439B"/>
    <w:rsid w:val="007A451D"/>
    <w:rsid w:val="007A4561"/>
    <w:rsid w:val="007A53FD"/>
    <w:rsid w:val="007A617F"/>
    <w:rsid w:val="007A61E6"/>
    <w:rsid w:val="007A6368"/>
    <w:rsid w:val="007A662C"/>
    <w:rsid w:val="007A673A"/>
    <w:rsid w:val="007A6C67"/>
    <w:rsid w:val="007A6D6B"/>
    <w:rsid w:val="007A7057"/>
    <w:rsid w:val="007A7250"/>
    <w:rsid w:val="007A7771"/>
    <w:rsid w:val="007A77D2"/>
    <w:rsid w:val="007A7A8F"/>
    <w:rsid w:val="007A7AB1"/>
    <w:rsid w:val="007A7C8E"/>
    <w:rsid w:val="007B0318"/>
    <w:rsid w:val="007B0E79"/>
    <w:rsid w:val="007B1197"/>
    <w:rsid w:val="007B19EC"/>
    <w:rsid w:val="007B1B49"/>
    <w:rsid w:val="007B2351"/>
    <w:rsid w:val="007B2885"/>
    <w:rsid w:val="007B28B6"/>
    <w:rsid w:val="007B2C53"/>
    <w:rsid w:val="007B2CD5"/>
    <w:rsid w:val="007B2EDD"/>
    <w:rsid w:val="007B3116"/>
    <w:rsid w:val="007B3265"/>
    <w:rsid w:val="007B334F"/>
    <w:rsid w:val="007B3628"/>
    <w:rsid w:val="007B369B"/>
    <w:rsid w:val="007B39AC"/>
    <w:rsid w:val="007B3FD8"/>
    <w:rsid w:val="007B44A8"/>
    <w:rsid w:val="007B4EE3"/>
    <w:rsid w:val="007B57D4"/>
    <w:rsid w:val="007B5CC0"/>
    <w:rsid w:val="007B5CE6"/>
    <w:rsid w:val="007B5DB4"/>
    <w:rsid w:val="007B6146"/>
    <w:rsid w:val="007B679A"/>
    <w:rsid w:val="007B6B4A"/>
    <w:rsid w:val="007B6E1D"/>
    <w:rsid w:val="007B76E9"/>
    <w:rsid w:val="007B7909"/>
    <w:rsid w:val="007B7935"/>
    <w:rsid w:val="007C0048"/>
    <w:rsid w:val="007C0326"/>
    <w:rsid w:val="007C04D7"/>
    <w:rsid w:val="007C0900"/>
    <w:rsid w:val="007C1537"/>
    <w:rsid w:val="007C19FD"/>
    <w:rsid w:val="007C2387"/>
    <w:rsid w:val="007C279A"/>
    <w:rsid w:val="007C3509"/>
    <w:rsid w:val="007C36EE"/>
    <w:rsid w:val="007C387B"/>
    <w:rsid w:val="007C39DD"/>
    <w:rsid w:val="007C3E80"/>
    <w:rsid w:val="007C3FC4"/>
    <w:rsid w:val="007C40AB"/>
    <w:rsid w:val="007C451B"/>
    <w:rsid w:val="007C506A"/>
    <w:rsid w:val="007C5177"/>
    <w:rsid w:val="007C5B30"/>
    <w:rsid w:val="007C5BE1"/>
    <w:rsid w:val="007C5E50"/>
    <w:rsid w:val="007C64F6"/>
    <w:rsid w:val="007C6CBF"/>
    <w:rsid w:val="007C6EF4"/>
    <w:rsid w:val="007C6F1C"/>
    <w:rsid w:val="007C71D8"/>
    <w:rsid w:val="007C7626"/>
    <w:rsid w:val="007C7684"/>
    <w:rsid w:val="007D0183"/>
    <w:rsid w:val="007D01D6"/>
    <w:rsid w:val="007D073E"/>
    <w:rsid w:val="007D0A1B"/>
    <w:rsid w:val="007D0F82"/>
    <w:rsid w:val="007D1819"/>
    <w:rsid w:val="007D1DC4"/>
    <w:rsid w:val="007D1F77"/>
    <w:rsid w:val="007D1FAC"/>
    <w:rsid w:val="007D25F7"/>
    <w:rsid w:val="007D274D"/>
    <w:rsid w:val="007D2ABF"/>
    <w:rsid w:val="007D318E"/>
    <w:rsid w:val="007D32AD"/>
    <w:rsid w:val="007D32EB"/>
    <w:rsid w:val="007D335E"/>
    <w:rsid w:val="007D38F5"/>
    <w:rsid w:val="007D3B86"/>
    <w:rsid w:val="007D43C1"/>
    <w:rsid w:val="007D49A6"/>
    <w:rsid w:val="007D4AF0"/>
    <w:rsid w:val="007D4D5C"/>
    <w:rsid w:val="007D5576"/>
    <w:rsid w:val="007D5610"/>
    <w:rsid w:val="007D5761"/>
    <w:rsid w:val="007D588A"/>
    <w:rsid w:val="007D5BBC"/>
    <w:rsid w:val="007D6734"/>
    <w:rsid w:val="007D6F5B"/>
    <w:rsid w:val="007D703B"/>
    <w:rsid w:val="007D70E4"/>
    <w:rsid w:val="007D722B"/>
    <w:rsid w:val="007D7606"/>
    <w:rsid w:val="007D799B"/>
    <w:rsid w:val="007D7EE4"/>
    <w:rsid w:val="007D7FE4"/>
    <w:rsid w:val="007E00A0"/>
    <w:rsid w:val="007E0128"/>
    <w:rsid w:val="007E0338"/>
    <w:rsid w:val="007E0828"/>
    <w:rsid w:val="007E0C84"/>
    <w:rsid w:val="007E0D92"/>
    <w:rsid w:val="007E0E48"/>
    <w:rsid w:val="007E0F61"/>
    <w:rsid w:val="007E14B9"/>
    <w:rsid w:val="007E14D5"/>
    <w:rsid w:val="007E1682"/>
    <w:rsid w:val="007E19EC"/>
    <w:rsid w:val="007E1EC0"/>
    <w:rsid w:val="007E21C0"/>
    <w:rsid w:val="007E28DA"/>
    <w:rsid w:val="007E32AE"/>
    <w:rsid w:val="007E3D2B"/>
    <w:rsid w:val="007E3F65"/>
    <w:rsid w:val="007E4268"/>
    <w:rsid w:val="007E4681"/>
    <w:rsid w:val="007E49A5"/>
    <w:rsid w:val="007E49C0"/>
    <w:rsid w:val="007E4BED"/>
    <w:rsid w:val="007E4D09"/>
    <w:rsid w:val="007E4EE0"/>
    <w:rsid w:val="007E4EFF"/>
    <w:rsid w:val="007E507A"/>
    <w:rsid w:val="007E54EF"/>
    <w:rsid w:val="007E571D"/>
    <w:rsid w:val="007E5C3C"/>
    <w:rsid w:val="007E5D8F"/>
    <w:rsid w:val="007E61FE"/>
    <w:rsid w:val="007E6DF2"/>
    <w:rsid w:val="007E7237"/>
    <w:rsid w:val="007E740D"/>
    <w:rsid w:val="007E7762"/>
    <w:rsid w:val="007F0DDE"/>
    <w:rsid w:val="007F0E9F"/>
    <w:rsid w:val="007F0F5B"/>
    <w:rsid w:val="007F0F95"/>
    <w:rsid w:val="007F10EA"/>
    <w:rsid w:val="007F1344"/>
    <w:rsid w:val="007F1387"/>
    <w:rsid w:val="007F1F17"/>
    <w:rsid w:val="007F208C"/>
    <w:rsid w:val="007F20BD"/>
    <w:rsid w:val="007F266A"/>
    <w:rsid w:val="007F2E9D"/>
    <w:rsid w:val="007F3270"/>
    <w:rsid w:val="007F35FF"/>
    <w:rsid w:val="007F3B50"/>
    <w:rsid w:val="007F3F90"/>
    <w:rsid w:val="007F3FAA"/>
    <w:rsid w:val="007F4183"/>
    <w:rsid w:val="007F4472"/>
    <w:rsid w:val="007F4671"/>
    <w:rsid w:val="007F4A51"/>
    <w:rsid w:val="007F4DA3"/>
    <w:rsid w:val="007F5648"/>
    <w:rsid w:val="007F573B"/>
    <w:rsid w:val="007F57C0"/>
    <w:rsid w:val="007F5902"/>
    <w:rsid w:val="007F5C5D"/>
    <w:rsid w:val="007F6519"/>
    <w:rsid w:val="007F6919"/>
    <w:rsid w:val="007F757A"/>
    <w:rsid w:val="007F763B"/>
    <w:rsid w:val="007F7A6C"/>
    <w:rsid w:val="007F7E21"/>
    <w:rsid w:val="0080070F"/>
    <w:rsid w:val="00800A4F"/>
    <w:rsid w:val="00800AA0"/>
    <w:rsid w:val="00800AD9"/>
    <w:rsid w:val="00800ED8"/>
    <w:rsid w:val="008014CB"/>
    <w:rsid w:val="00801DDA"/>
    <w:rsid w:val="00801EA0"/>
    <w:rsid w:val="00802085"/>
    <w:rsid w:val="00802190"/>
    <w:rsid w:val="00802980"/>
    <w:rsid w:val="00802991"/>
    <w:rsid w:val="008029D5"/>
    <w:rsid w:val="00802E8A"/>
    <w:rsid w:val="00803363"/>
    <w:rsid w:val="008037CA"/>
    <w:rsid w:val="0080394D"/>
    <w:rsid w:val="00803D1F"/>
    <w:rsid w:val="008045E9"/>
    <w:rsid w:val="0080487E"/>
    <w:rsid w:val="00804EDA"/>
    <w:rsid w:val="00805359"/>
    <w:rsid w:val="00805395"/>
    <w:rsid w:val="008056CA"/>
    <w:rsid w:val="00805E54"/>
    <w:rsid w:val="0080607F"/>
    <w:rsid w:val="0080618F"/>
    <w:rsid w:val="008065BF"/>
    <w:rsid w:val="00806B2F"/>
    <w:rsid w:val="00807B41"/>
    <w:rsid w:val="00807D62"/>
    <w:rsid w:val="008102F2"/>
    <w:rsid w:val="008105BF"/>
    <w:rsid w:val="00810815"/>
    <w:rsid w:val="00810A00"/>
    <w:rsid w:val="00810D10"/>
    <w:rsid w:val="00810E12"/>
    <w:rsid w:val="008112FC"/>
    <w:rsid w:val="00811443"/>
    <w:rsid w:val="0081185F"/>
    <w:rsid w:val="00811F47"/>
    <w:rsid w:val="00812102"/>
    <w:rsid w:val="00812CE8"/>
    <w:rsid w:val="008132BE"/>
    <w:rsid w:val="00813C67"/>
    <w:rsid w:val="00814291"/>
    <w:rsid w:val="008144B1"/>
    <w:rsid w:val="008145D3"/>
    <w:rsid w:val="00814D76"/>
    <w:rsid w:val="00814F2D"/>
    <w:rsid w:val="00814FA6"/>
    <w:rsid w:val="0081506D"/>
    <w:rsid w:val="008152F3"/>
    <w:rsid w:val="00815B35"/>
    <w:rsid w:val="0081620A"/>
    <w:rsid w:val="008165EF"/>
    <w:rsid w:val="00816769"/>
    <w:rsid w:val="00816C0F"/>
    <w:rsid w:val="00816CC6"/>
    <w:rsid w:val="00816D25"/>
    <w:rsid w:val="00816D44"/>
    <w:rsid w:val="00820076"/>
    <w:rsid w:val="00820AB6"/>
    <w:rsid w:val="00821584"/>
    <w:rsid w:val="00821790"/>
    <w:rsid w:val="00821E9D"/>
    <w:rsid w:val="00821FAE"/>
    <w:rsid w:val="00822009"/>
    <w:rsid w:val="0082243E"/>
    <w:rsid w:val="00822EE9"/>
    <w:rsid w:val="00822F85"/>
    <w:rsid w:val="00823129"/>
    <w:rsid w:val="00823272"/>
    <w:rsid w:val="0082374F"/>
    <w:rsid w:val="00824041"/>
    <w:rsid w:val="0082429F"/>
    <w:rsid w:val="00824738"/>
    <w:rsid w:val="00824839"/>
    <w:rsid w:val="008253C6"/>
    <w:rsid w:val="008259A4"/>
    <w:rsid w:val="00825DAB"/>
    <w:rsid w:val="008263A6"/>
    <w:rsid w:val="008263C4"/>
    <w:rsid w:val="00826760"/>
    <w:rsid w:val="00826E30"/>
    <w:rsid w:val="00826F46"/>
    <w:rsid w:val="00826F64"/>
    <w:rsid w:val="008275E3"/>
    <w:rsid w:val="008276B7"/>
    <w:rsid w:val="008279C9"/>
    <w:rsid w:val="00827A1D"/>
    <w:rsid w:val="00827FE7"/>
    <w:rsid w:val="00830354"/>
    <w:rsid w:val="008309F6"/>
    <w:rsid w:val="00830BEE"/>
    <w:rsid w:val="0083133F"/>
    <w:rsid w:val="0083190A"/>
    <w:rsid w:val="008319B4"/>
    <w:rsid w:val="008320CC"/>
    <w:rsid w:val="0083265C"/>
    <w:rsid w:val="008326CF"/>
    <w:rsid w:val="00832B38"/>
    <w:rsid w:val="00833F24"/>
    <w:rsid w:val="0083427A"/>
    <w:rsid w:val="00834624"/>
    <w:rsid w:val="00834872"/>
    <w:rsid w:val="00834C3E"/>
    <w:rsid w:val="008350C2"/>
    <w:rsid w:val="0083591A"/>
    <w:rsid w:val="00836406"/>
    <w:rsid w:val="008367F0"/>
    <w:rsid w:val="00836C89"/>
    <w:rsid w:val="0083765C"/>
    <w:rsid w:val="00837A04"/>
    <w:rsid w:val="00837BDD"/>
    <w:rsid w:val="00837DFF"/>
    <w:rsid w:val="00837F4F"/>
    <w:rsid w:val="008402FD"/>
    <w:rsid w:val="00840674"/>
    <w:rsid w:val="00840BDF"/>
    <w:rsid w:val="008412B0"/>
    <w:rsid w:val="00841C9C"/>
    <w:rsid w:val="00841D4B"/>
    <w:rsid w:val="00841FCE"/>
    <w:rsid w:val="008424BE"/>
    <w:rsid w:val="008427FD"/>
    <w:rsid w:val="00842CC7"/>
    <w:rsid w:val="00842F09"/>
    <w:rsid w:val="00843006"/>
    <w:rsid w:val="00843040"/>
    <w:rsid w:val="0084393B"/>
    <w:rsid w:val="00844BF5"/>
    <w:rsid w:val="00845046"/>
    <w:rsid w:val="0084513B"/>
    <w:rsid w:val="0084540F"/>
    <w:rsid w:val="00845609"/>
    <w:rsid w:val="00845717"/>
    <w:rsid w:val="008457BC"/>
    <w:rsid w:val="00845D69"/>
    <w:rsid w:val="00845E9B"/>
    <w:rsid w:val="00846882"/>
    <w:rsid w:val="00846BA0"/>
    <w:rsid w:val="00846F21"/>
    <w:rsid w:val="00847E19"/>
    <w:rsid w:val="00850497"/>
    <w:rsid w:val="00851027"/>
    <w:rsid w:val="0085147B"/>
    <w:rsid w:val="008514F0"/>
    <w:rsid w:val="008518E8"/>
    <w:rsid w:val="008519C0"/>
    <w:rsid w:val="00852168"/>
    <w:rsid w:val="00852201"/>
    <w:rsid w:val="00852294"/>
    <w:rsid w:val="008527CF"/>
    <w:rsid w:val="00852828"/>
    <w:rsid w:val="00852995"/>
    <w:rsid w:val="00852C7E"/>
    <w:rsid w:val="008532CA"/>
    <w:rsid w:val="008534A7"/>
    <w:rsid w:val="0085363A"/>
    <w:rsid w:val="00853860"/>
    <w:rsid w:val="00853A93"/>
    <w:rsid w:val="008543BA"/>
    <w:rsid w:val="00854D10"/>
    <w:rsid w:val="008550C8"/>
    <w:rsid w:val="008555F7"/>
    <w:rsid w:val="008564D0"/>
    <w:rsid w:val="00856552"/>
    <w:rsid w:val="008568F1"/>
    <w:rsid w:val="0085692E"/>
    <w:rsid w:val="00856AC5"/>
    <w:rsid w:val="00856AEB"/>
    <w:rsid w:val="00856C9D"/>
    <w:rsid w:val="00856D32"/>
    <w:rsid w:val="00857201"/>
    <w:rsid w:val="008572D7"/>
    <w:rsid w:val="0085753F"/>
    <w:rsid w:val="0085754E"/>
    <w:rsid w:val="00857E5B"/>
    <w:rsid w:val="00860081"/>
    <w:rsid w:val="008600DE"/>
    <w:rsid w:val="008607A4"/>
    <w:rsid w:val="00861066"/>
    <w:rsid w:val="00861246"/>
    <w:rsid w:val="008618D2"/>
    <w:rsid w:val="0086195F"/>
    <w:rsid w:val="00861D75"/>
    <w:rsid w:val="00861F8A"/>
    <w:rsid w:val="00863A59"/>
    <w:rsid w:val="00863CE1"/>
    <w:rsid w:val="00863E5D"/>
    <w:rsid w:val="00864468"/>
    <w:rsid w:val="0086496A"/>
    <w:rsid w:val="00865107"/>
    <w:rsid w:val="00865431"/>
    <w:rsid w:val="00865D0B"/>
    <w:rsid w:val="008664E2"/>
    <w:rsid w:val="00866565"/>
    <w:rsid w:val="00866D2A"/>
    <w:rsid w:val="00866F4B"/>
    <w:rsid w:val="00867C30"/>
    <w:rsid w:val="00867D7F"/>
    <w:rsid w:val="0087001F"/>
    <w:rsid w:val="008701FD"/>
    <w:rsid w:val="008703B9"/>
    <w:rsid w:val="008704DD"/>
    <w:rsid w:val="00870FFE"/>
    <w:rsid w:val="008711BE"/>
    <w:rsid w:val="00871900"/>
    <w:rsid w:val="00871B16"/>
    <w:rsid w:val="00871C4B"/>
    <w:rsid w:val="00871D20"/>
    <w:rsid w:val="008726AA"/>
    <w:rsid w:val="00872800"/>
    <w:rsid w:val="0087296C"/>
    <w:rsid w:val="008729FE"/>
    <w:rsid w:val="00872A1C"/>
    <w:rsid w:val="00872F2A"/>
    <w:rsid w:val="00873181"/>
    <w:rsid w:val="00873700"/>
    <w:rsid w:val="00873BD3"/>
    <w:rsid w:val="00873BDC"/>
    <w:rsid w:val="008740C5"/>
    <w:rsid w:val="008745E9"/>
    <w:rsid w:val="00874B06"/>
    <w:rsid w:val="00874C8A"/>
    <w:rsid w:val="00874F0A"/>
    <w:rsid w:val="00874F74"/>
    <w:rsid w:val="00875724"/>
    <w:rsid w:val="00875BBE"/>
    <w:rsid w:val="008761FF"/>
    <w:rsid w:val="00876884"/>
    <w:rsid w:val="00876AF8"/>
    <w:rsid w:val="00876B3A"/>
    <w:rsid w:val="00877365"/>
    <w:rsid w:val="008777B4"/>
    <w:rsid w:val="0088022D"/>
    <w:rsid w:val="00880A06"/>
    <w:rsid w:val="008810F8"/>
    <w:rsid w:val="00881168"/>
    <w:rsid w:val="008812F6"/>
    <w:rsid w:val="0088149B"/>
    <w:rsid w:val="00881910"/>
    <w:rsid w:val="00881BA0"/>
    <w:rsid w:val="0088213A"/>
    <w:rsid w:val="00882340"/>
    <w:rsid w:val="0088251B"/>
    <w:rsid w:val="0088267A"/>
    <w:rsid w:val="00882E01"/>
    <w:rsid w:val="00882FA4"/>
    <w:rsid w:val="008832FB"/>
    <w:rsid w:val="00883A38"/>
    <w:rsid w:val="00883CAE"/>
    <w:rsid w:val="00884236"/>
    <w:rsid w:val="00884393"/>
    <w:rsid w:val="00884ADD"/>
    <w:rsid w:val="00884B59"/>
    <w:rsid w:val="00884DF2"/>
    <w:rsid w:val="0088548D"/>
    <w:rsid w:val="008854A4"/>
    <w:rsid w:val="00886040"/>
    <w:rsid w:val="00886894"/>
    <w:rsid w:val="00886F66"/>
    <w:rsid w:val="00887056"/>
    <w:rsid w:val="008870B0"/>
    <w:rsid w:val="00887615"/>
    <w:rsid w:val="00887733"/>
    <w:rsid w:val="0088779B"/>
    <w:rsid w:val="008877E6"/>
    <w:rsid w:val="00887969"/>
    <w:rsid w:val="00887B5E"/>
    <w:rsid w:val="00890315"/>
    <w:rsid w:val="008905E3"/>
    <w:rsid w:val="008907B1"/>
    <w:rsid w:val="008908F3"/>
    <w:rsid w:val="00890B30"/>
    <w:rsid w:val="0089106B"/>
    <w:rsid w:val="008912C2"/>
    <w:rsid w:val="00891356"/>
    <w:rsid w:val="00891846"/>
    <w:rsid w:val="00891BDD"/>
    <w:rsid w:val="00891D63"/>
    <w:rsid w:val="00892008"/>
    <w:rsid w:val="00892119"/>
    <w:rsid w:val="008927E3"/>
    <w:rsid w:val="00892908"/>
    <w:rsid w:val="00892CB0"/>
    <w:rsid w:val="00892DF6"/>
    <w:rsid w:val="008932CE"/>
    <w:rsid w:val="00893428"/>
    <w:rsid w:val="008934BF"/>
    <w:rsid w:val="008935BB"/>
    <w:rsid w:val="0089368B"/>
    <w:rsid w:val="0089368F"/>
    <w:rsid w:val="00893B10"/>
    <w:rsid w:val="00894113"/>
    <w:rsid w:val="00894449"/>
    <w:rsid w:val="008948E9"/>
    <w:rsid w:val="00894A26"/>
    <w:rsid w:val="00894A7F"/>
    <w:rsid w:val="00894ADB"/>
    <w:rsid w:val="008956CD"/>
    <w:rsid w:val="00895F4B"/>
    <w:rsid w:val="00896279"/>
    <w:rsid w:val="0089660D"/>
    <w:rsid w:val="008966A0"/>
    <w:rsid w:val="0089670A"/>
    <w:rsid w:val="00896948"/>
    <w:rsid w:val="00896CE6"/>
    <w:rsid w:val="00896F7C"/>
    <w:rsid w:val="008970D5"/>
    <w:rsid w:val="00897259"/>
    <w:rsid w:val="00897AAA"/>
    <w:rsid w:val="008A0037"/>
    <w:rsid w:val="008A016B"/>
    <w:rsid w:val="008A0210"/>
    <w:rsid w:val="008A0410"/>
    <w:rsid w:val="008A0A90"/>
    <w:rsid w:val="008A0DEC"/>
    <w:rsid w:val="008A16BF"/>
    <w:rsid w:val="008A16DE"/>
    <w:rsid w:val="008A1954"/>
    <w:rsid w:val="008A1D6B"/>
    <w:rsid w:val="008A1DA4"/>
    <w:rsid w:val="008A2252"/>
    <w:rsid w:val="008A22E0"/>
    <w:rsid w:val="008A22F1"/>
    <w:rsid w:val="008A291C"/>
    <w:rsid w:val="008A31D4"/>
    <w:rsid w:val="008A32E4"/>
    <w:rsid w:val="008A3566"/>
    <w:rsid w:val="008A3850"/>
    <w:rsid w:val="008A3D1F"/>
    <w:rsid w:val="008A4769"/>
    <w:rsid w:val="008A4973"/>
    <w:rsid w:val="008A4A2C"/>
    <w:rsid w:val="008A4B61"/>
    <w:rsid w:val="008A5176"/>
    <w:rsid w:val="008A5611"/>
    <w:rsid w:val="008A60CC"/>
    <w:rsid w:val="008A651B"/>
    <w:rsid w:val="008A67B5"/>
    <w:rsid w:val="008A6992"/>
    <w:rsid w:val="008A6F02"/>
    <w:rsid w:val="008B000B"/>
    <w:rsid w:val="008B0544"/>
    <w:rsid w:val="008B072E"/>
    <w:rsid w:val="008B072F"/>
    <w:rsid w:val="008B07B4"/>
    <w:rsid w:val="008B085F"/>
    <w:rsid w:val="008B0A33"/>
    <w:rsid w:val="008B0B7A"/>
    <w:rsid w:val="008B0C1E"/>
    <w:rsid w:val="008B1067"/>
    <w:rsid w:val="008B18DA"/>
    <w:rsid w:val="008B1A3D"/>
    <w:rsid w:val="008B1BDA"/>
    <w:rsid w:val="008B2134"/>
    <w:rsid w:val="008B2232"/>
    <w:rsid w:val="008B24DA"/>
    <w:rsid w:val="008B36CF"/>
    <w:rsid w:val="008B375D"/>
    <w:rsid w:val="008B39AC"/>
    <w:rsid w:val="008B3B5C"/>
    <w:rsid w:val="008B4CB2"/>
    <w:rsid w:val="008B523B"/>
    <w:rsid w:val="008B527E"/>
    <w:rsid w:val="008B5B2B"/>
    <w:rsid w:val="008B5D18"/>
    <w:rsid w:val="008B5D40"/>
    <w:rsid w:val="008B5E12"/>
    <w:rsid w:val="008B5E16"/>
    <w:rsid w:val="008B5E27"/>
    <w:rsid w:val="008B5F0A"/>
    <w:rsid w:val="008B5FE0"/>
    <w:rsid w:val="008B65D2"/>
    <w:rsid w:val="008B69FA"/>
    <w:rsid w:val="008B6AFC"/>
    <w:rsid w:val="008B7738"/>
    <w:rsid w:val="008B77E3"/>
    <w:rsid w:val="008B796F"/>
    <w:rsid w:val="008B7B25"/>
    <w:rsid w:val="008C0BFC"/>
    <w:rsid w:val="008C129A"/>
    <w:rsid w:val="008C12CF"/>
    <w:rsid w:val="008C24A5"/>
    <w:rsid w:val="008C2B8B"/>
    <w:rsid w:val="008C2CA6"/>
    <w:rsid w:val="008C2E29"/>
    <w:rsid w:val="008C38AD"/>
    <w:rsid w:val="008C39FE"/>
    <w:rsid w:val="008C3DDA"/>
    <w:rsid w:val="008C3E76"/>
    <w:rsid w:val="008C3F97"/>
    <w:rsid w:val="008C4113"/>
    <w:rsid w:val="008C4237"/>
    <w:rsid w:val="008C43F8"/>
    <w:rsid w:val="008C47AB"/>
    <w:rsid w:val="008C4971"/>
    <w:rsid w:val="008C4AC7"/>
    <w:rsid w:val="008C4F90"/>
    <w:rsid w:val="008C4FD9"/>
    <w:rsid w:val="008C5029"/>
    <w:rsid w:val="008C51A1"/>
    <w:rsid w:val="008C520F"/>
    <w:rsid w:val="008C55D9"/>
    <w:rsid w:val="008C5B79"/>
    <w:rsid w:val="008C5BA4"/>
    <w:rsid w:val="008C5C10"/>
    <w:rsid w:val="008C5E55"/>
    <w:rsid w:val="008C621C"/>
    <w:rsid w:val="008C6331"/>
    <w:rsid w:val="008C6372"/>
    <w:rsid w:val="008C7346"/>
    <w:rsid w:val="008C7456"/>
    <w:rsid w:val="008C774A"/>
    <w:rsid w:val="008C7ACC"/>
    <w:rsid w:val="008C7C41"/>
    <w:rsid w:val="008D03FC"/>
    <w:rsid w:val="008D06D2"/>
    <w:rsid w:val="008D07E6"/>
    <w:rsid w:val="008D0ECB"/>
    <w:rsid w:val="008D12BE"/>
    <w:rsid w:val="008D161C"/>
    <w:rsid w:val="008D17BB"/>
    <w:rsid w:val="008D1BD3"/>
    <w:rsid w:val="008D2493"/>
    <w:rsid w:val="008D2850"/>
    <w:rsid w:val="008D294B"/>
    <w:rsid w:val="008D2A1E"/>
    <w:rsid w:val="008D2BF7"/>
    <w:rsid w:val="008D2D40"/>
    <w:rsid w:val="008D2E1E"/>
    <w:rsid w:val="008D39C8"/>
    <w:rsid w:val="008D3EFE"/>
    <w:rsid w:val="008D4160"/>
    <w:rsid w:val="008D4285"/>
    <w:rsid w:val="008D462D"/>
    <w:rsid w:val="008D4A2F"/>
    <w:rsid w:val="008D4A9B"/>
    <w:rsid w:val="008D4B8A"/>
    <w:rsid w:val="008D4C5B"/>
    <w:rsid w:val="008D5D2C"/>
    <w:rsid w:val="008D623C"/>
    <w:rsid w:val="008D62BC"/>
    <w:rsid w:val="008D6757"/>
    <w:rsid w:val="008D67B6"/>
    <w:rsid w:val="008D6CDC"/>
    <w:rsid w:val="008D6D7B"/>
    <w:rsid w:val="008D6FA2"/>
    <w:rsid w:val="008D713B"/>
    <w:rsid w:val="008D7E17"/>
    <w:rsid w:val="008E0128"/>
    <w:rsid w:val="008E02F4"/>
    <w:rsid w:val="008E0674"/>
    <w:rsid w:val="008E15EF"/>
    <w:rsid w:val="008E1938"/>
    <w:rsid w:val="008E2412"/>
    <w:rsid w:val="008E2DFE"/>
    <w:rsid w:val="008E3881"/>
    <w:rsid w:val="008E43A2"/>
    <w:rsid w:val="008E4795"/>
    <w:rsid w:val="008E4DB0"/>
    <w:rsid w:val="008E7358"/>
    <w:rsid w:val="008E763D"/>
    <w:rsid w:val="008E7772"/>
    <w:rsid w:val="008F0635"/>
    <w:rsid w:val="008F176D"/>
    <w:rsid w:val="008F1D3C"/>
    <w:rsid w:val="008F1F30"/>
    <w:rsid w:val="008F2124"/>
    <w:rsid w:val="008F216D"/>
    <w:rsid w:val="008F2237"/>
    <w:rsid w:val="008F2869"/>
    <w:rsid w:val="008F29E0"/>
    <w:rsid w:val="008F349E"/>
    <w:rsid w:val="008F36D6"/>
    <w:rsid w:val="008F3C0E"/>
    <w:rsid w:val="008F3D3F"/>
    <w:rsid w:val="008F3EB7"/>
    <w:rsid w:val="008F4D61"/>
    <w:rsid w:val="008F51AC"/>
    <w:rsid w:val="008F5920"/>
    <w:rsid w:val="008F6495"/>
    <w:rsid w:val="008F6958"/>
    <w:rsid w:val="008F698F"/>
    <w:rsid w:val="008F6FD1"/>
    <w:rsid w:val="008F7B0C"/>
    <w:rsid w:val="008F7C4F"/>
    <w:rsid w:val="009001CC"/>
    <w:rsid w:val="00900208"/>
    <w:rsid w:val="00900B99"/>
    <w:rsid w:val="00901F8E"/>
    <w:rsid w:val="009021AC"/>
    <w:rsid w:val="009025A5"/>
    <w:rsid w:val="00902898"/>
    <w:rsid w:val="009033CB"/>
    <w:rsid w:val="00903959"/>
    <w:rsid w:val="00903AED"/>
    <w:rsid w:val="00903DDA"/>
    <w:rsid w:val="00903DE3"/>
    <w:rsid w:val="00903FC0"/>
    <w:rsid w:val="0090427C"/>
    <w:rsid w:val="009043A4"/>
    <w:rsid w:val="009049FC"/>
    <w:rsid w:val="00904C9C"/>
    <w:rsid w:val="0090592A"/>
    <w:rsid w:val="00905ABF"/>
    <w:rsid w:val="00905B3C"/>
    <w:rsid w:val="00906302"/>
    <w:rsid w:val="0090663F"/>
    <w:rsid w:val="00906793"/>
    <w:rsid w:val="00906DBB"/>
    <w:rsid w:val="00906FE1"/>
    <w:rsid w:val="009072FB"/>
    <w:rsid w:val="0090765A"/>
    <w:rsid w:val="0090771B"/>
    <w:rsid w:val="00907801"/>
    <w:rsid w:val="00907B4C"/>
    <w:rsid w:val="00907D7B"/>
    <w:rsid w:val="0091038E"/>
    <w:rsid w:val="009104FF"/>
    <w:rsid w:val="0091068C"/>
    <w:rsid w:val="009107D7"/>
    <w:rsid w:val="00910B37"/>
    <w:rsid w:val="00910DBD"/>
    <w:rsid w:val="009113EB"/>
    <w:rsid w:val="0091140E"/>
    <w:rsid w:val="0091150C"/>
    <w:rsid w:val="009115E9"/>
    <w:rsid w:val="00911AAE"/>
    <w:rsid w:val="00911EE3"/>
    <w:rsid w:val="009122C8"/>
    <w:rsid w:val="00912328"/>
    <w:rsid w:val="00912365"/>
    <w:rsid w:val="00912630"/>
    <w:rsid w:val="0091335F"/>
    <w:rsid w:val="0091436B"/>
    <w:rsid w:val="009145BF"/>
    <w:rsid w:val="009146F8"/>
    <w:rsid w:val="00914952"/>
    <w:rsid w:val="00914D1F"/>
    <w:rsid w:val="00914EBA"/>
    <w:rsid w:val="00915346"/>
    <w:rsid w:val="009156F8"/>
    <w:rsid w:val="009158BD"/>
    <w:rsid w:val="00915FEE"/>
    <w:rsid w:val="0091613F"/>
    <w:rsid w:val="00916233"/>
    <w:rsid w:val="009165CF"/>
    <w:rsid w:val="009165E9"/>
    <w:rsid w:val="00916671"/>
    <w:rsid w:val="00916677"/>
    <w:rsid w:val="00916FE4"/>
    <w:rsid w:val="00917014"/>
    <w:rsid w:val="00917259"/>
    <w:rsid w:val="0091739B"/>
    <w:rsid w:val="009175E3"/>
    <w:rsid w:val="009178AB"/>
    <w:rsid w:val="0092009E"/>
    <w:rsid w:val="009201E5"/>
    <w:rsid w:val="009201FE"/>
    <w:rsid w:val="009202A4"/>
    <w:rsid w:val="0092051F"/>
    <w:rsid w:val="00920A98"/>
    <w:rsid w:val="00920DA4"/>
    <w:rsid w:val="00920FC3"/>
    <w:rsid w:val="00920FC9"/>
    <w:rsid w:val="00921313"/>
    <w:rsid w:val="00921490"/>
    <w:rsid w:val="0092151A"/>
    <w:rsid w:val="00921A0E"/>
    <w:rsid w:val="00921B00"/>
    <w:rsid w:val="00921DA9"/>
    <w:rsid w:val="009221AF"/>
    <w:rsid w:val="00922994"/>
    <w:rsid w:val="00922B2D"/>
    <w:rsid w:val="00922E4A"/>
    <w:rsid w:val="009236C6"/>
    <w:rsid w:val="00923757"/>
    <w:rsid w:val="00923A79"/>
    <w:rsid w:val="00923A8A"/>
    <w:rsid w:val="00924AD3"/>
    <w:rsid w:val="00925972"/>
    <w:rsid w:val="00925C71"/>
    <w:rsid w:val="00925E5C"/>
    <w:rsid w:val="0092619E"/>
    <w:rsid w:val="00926872"/>
    <w:rsid w:val="00927056"/>
    <w:rsid w:val="00927488"/>
    <w:rsid w:val="00927505"/>
    <w:rsid w:val="00927ED4"/>
    <w:rsid w:val="009302DB"/>
    <w:rsid w:val="009302F5"/>
    <w:rsid w:val="00930526"/>
    <w:rsid w:val="00930675"/>
    <w:rsid w:val="009306AC"/>
    <w:rsid w:val="009308DB"/>
    <w:rsid w:val="00930A62"/>
    <w:rsid w:val="00930B57"/>
    <w:rsid w:val="00930BEF"/>
    <w:rsid w:val="00930CDC"/>
    <w:rsid w:val="00930FB4"/>
    <w:rsid w:val="00931A1C"/>
    <w:rsid w:val="00931BD1"/>
    <w:rsid w:val="009326F5"/>
    <w:rsid w:val="00932EC5"/>
    <w:rsid w:val="009334DF"/>
    <w:rsid w:val="00934075"/>
    <w:rsid w:val="0093409C"/>
    <w:rsid w:val="0093414C"/>
    <w:rsid w:val="009341D8"/>
    <w:rsid w:val="009342D1"/>
    <w:rsid w:val="009347D0"/>
    <w:rsid w:val="00935201"/>
    <w:rsid w:val="0093556C"/>
    <w:rsid w:val="00935686"/>
    <w:rsid w:val="009358DC"/>
    <w:rsid w:val="009361D5"/>
    <w:rsid w:val="00937412"/>
    <w:rsid w:val="00937E72"/>
    <w:rsid w:val="00940BF2"/>
    <w:rsid w:val="00940F81"/>
    <w:rsid w:val="00941055"/>
    <w:rsid w:val="009415B3"/>
    <w:rsid w:val="00941AC0"/>
    <w:rsid w:val="00941E7B"/>
    <w:rsid w:val="00942035"/>
    <w:rsid w:val="009422FF"/>
    <w:rsid w:val="009428B6"/>
    <w:rsid w:val="00943140"/>
    <w:rsid w:val="00943AA9"/>
    <w:rsid w:val="00943DA3"/>
    <w:rsid w:val="00943E52"/>
    <w:rsid w:val="00944AA3"/>
    <w:rsid w:val="00944C6C"/>
    <w:rsid w:val="009450A2"/>
    <w:rsid w:val="0094522F"/>
    <w:rsid w:val="0094529A"/>
    <w:rsid w:val="009453BC"/>
    <w:rsid w:val="0094565E"/>
    <w:rsid w:val="009468DB"/>
    <w:rsid w:val="00946951"/>
    <w:rsid w:val="00946F21"/>
    <w:rsid w:val="00947334"/>
    <w:rsid w:val="009477FC"/>
    <w:rsid w:val="00947B2A"/>
    <w:rsid w:val="00950008"/>
    <w:rsid w:val="00950578"/>
    <w:rsid w:val="00950997"/>
    <w:rsid w:val="00950D10"/>
    <w:rsid w:val="00951329"/>
    <w:rsid w:val="009514E1"/>
    <w:rsid w:val="00951711"/>
    <w:rsid w:val="00951E99"/>
    <w:rsid w:val="00952228"/>
    <w:rsid w:val="00952261"/>
    <w:rsid w:val="0095231A"/>
    <w:rsid w:val="00952BF5"/>
    <w:rsid w:val="00952C95"/>
    <w:rsid w:val="00953281"/>
    <w:rsid w:val="00953517"/>
    <w:rsid w:val="00953A98"/>
    <w:rsid w:val="00953D15"/>
    <w:rsid w:val="00953F7D"/>
    <w:rsid w:val="0095510F"/>
    <w:rsid w:val="0095551C"/>
    <w:rsid w:val="0095577C"/>
    <w:rsid w:val="00955CF5"/>
    <w:rsid w:val="00956580"/>
    <w:rsid w:val="009570FC"/>
    <w:rsid w:val="00957165"/>
    <w:rsid w:val="009574AD"/>
    <w:rsid w:val="00957AAE"/>
    <w:rsid w:val="00957DBA"/>
    <w:rsid w:val="009603C7"/>
    <w:rsid w:val="009605C6"/>
    <w:rsid w:val="00960963"/>
    <w:rsid w:val="009614F9"/>
    <w:rsid w:val="00961BFE"/>
    <w:rsid w:val="00961DE6"/>
    <w:rsid w:val="00962289"/>
    <w:rsid w:val="0096334C"/>
    <w:rsid w:val="00963611"/>
    <w:rsid w:val="00963613"/>
    <w:rsid w:val="00963B0D"/>
    <w:rsid w:val="00963D64"/>
    <w:rsid w:val="00964531"/>
    <w:rsid w:val="00964BF9"/>
    <w:rsid w:val="00964C99"/>
    <w:rsid w:val="00964CFD"/>
    <w:rsid w:val="00964FB2"/>
    <w:rsid w:val="00965950"/>
    <w:rsid w:val="00965E1A"/>
    <w:rsid w:val="00965EC8"/>
    <w:rsid w:val="00965FB2"/>
    <w:rsid w:val="00970780"/>
    <w:rsid w:val="00970F38"/>
    <w:rsid w:val="00971134"/>
    <w:rsid w:val="00971343"/>
    <w:rsid w:val="00971986"/>
    <w:rsid w:val="009719BC"/>
    <w:rsid w:val="00971C5C"/>
    <w:rsid w:val="00971D62"/>
    <w:rsid w:val="009728B4"/>
    <w:rsid w:val="00972F64"/>
    <w:rsid w:val="00973043"/>
    <w:rsid w:val="00973247"/>
    <w:rsid w:val="009732CD"/>
    <w:rsid w:val="009740FD"/>
    <w:rsid w:val="009743E7"/>
    <w:rsid w:val="009747A7"/>
    <w:rsid w:val="00974EA3"/>
    <w:rsid w:val="0097544F"/>
    <w:rsid w:val="0097558F"/>
    <w:rsid w:val="0097582A"/>
    <w:rsid w:val="00975891"/>
    <w:rsid w:val="00975EB6"/>
    <w:rsid w:val="00975F8F"/>
    <w:rsid w:val="00975F9C"/>
    <w:rsid w:val="00976970"/>
    <w:rsid w:val="009769B8"/>
    <w:rsid w:val="00976D37"/>
    <w:rsid w:val="00977665"/>
    <w:rsid w:val="009778EE"/>
    <w:rsid w:val="00977E6A"/>
    <w:rsid w:val="00977EFF"/>
    <w:rsid w:val="009805FB"/>
    <w:rsid w:val="00980666"/>
    <w:rsid w:val="00980A46"/>
    <w:rsid w:val="00980FD7"/>
    <w:rsid w:val="0098137C"/>
    <w:rsid w:val="00981403"/>
    <w:rsid w:val="00981AB0"/>
    <w:rsid w:val="00981CDF"/>
    <w:rsid w:val="009823EC"/>
    <w:rsid w:val="0098246E"/>
    <w:rsid w:val="00982D8D"/>
    <w:rsid w:val="00982E5A"/>
    <w:rsid w:val="0098325F"/>
    <w:rsid w:val="0098351A"/>
    <w:rsid w:val="009844EC"/>
    <w:rsid w:val="0098486F"/>
    <w:rsid w:val="00984BEE"/>
    <w:rsid w:val="009861AC"/>
    <w:rsid w:val="009864D7"/>
    <w:rsid w:val="009866FF"/>
    <w:rsid w:val="00986779"/>
    <w:rsid w:val="00986AF2"/>
    <w:rsid w:val="00986D50"/>
    <w:rsid w:val="0098717E"/>
    <w:rsid w:val="0098768D"/>
    <w:rsid w:val="00987D94"/>
    <w:rsid w:val="00990151"/>
    <w:rsid w:val="00990783"/>
    <w:rsid w:val="00990925"/>
    <w:rsid w:val="00990C4A"/>
    <w:rsid w:val="00990D06"/>
    <w:rsid w:val="009910F8"/>
    <w:rsid w:val="00991916"/>
    <w:rsid w:val="00991BDA"/>
    <w:rsid w:val="00991CB8"/>
    <w:rsid w:val="00991CDE"/>
    <w:rsid w:val="00992A04"/>
    <w:rsid w:val="00992AAD"/>
    <w:rsid w:val="00992C2E"/>
    <w:rsid w:val="00992FB6"/>
    <w:rsid w:val="00993588"/>
    <w:rsid w:val="00993E4F"/>
    <w:rsid w:val="00993E96"/>
    <w:rsid w:val="00994177"/>
    <w:rsid w:val="009945C3"/>
    <w:rsid w:val="009948E2"/>
    <w:rsid w:val="0099585D"/>
    <w:rsid w:val="00995A1E"/>
    <w:rsid w:val="00995AA3"/>
    <w:rsid w:val="00995E37"/>
    <w:rsid w:val="00996184"/>
    <w:rsid w:val="00996593"/>
    <w:rsid w:val="009970A0"/>
    <w:rsid w:val="00997310"/>
    <w:rsid w:val="0099773A"/>
    <w:rsid w:val="009979D2"/>
    <w:rsid w:val="00997B74"/>
    <w:rsid w:val="009A032C"/>
    <w:rsid w:val="009A12F7"/>
    <w:rsid w:val="009A14D8"/>
    <w:rsid w:val="009A153D"/>
    <w:rsid w:val="009A15E9"/>
    <w:rsid w:val="009A1631"/>
    <w:rsid w:val="009A1BD5"/>
    <w:rsid w:val="009A2668"/>
    <w:rsid w:val="009A2716"/>
    <w:rsid w:val="009A3118"/>
    <w:rsid w:val="009A31E3"/>
    <w:rsid w:val="009A36E0"/>
    <w:rsid w:val="009A3B4A"/>
    <w:rsid w:val="009A3C65"/>
    <w:rsid w:val="009A3D3A"/>
    <w:rsid w:val="009A435D"/>
    <w:rsid w:val="009A4D17"/>
    <w:rsid w:val="009A4DE2"/>
    <w:rsid w:val="009A4F6E"/>
    <w:rsid w:val="009A5101"/>
    <w:rsid w:val="009A510D"/>
    <w:rsid w:val="009A51B5"/>
    <w:rsid w:val="009A551A"/>
    <w:rsid w:val="009A5564"/>
    <w:rsid w:val="009A56A5"/>
    <w:rsid w:val="009A5854"/>
    <w:rsid w:val="009A5BDE"/>
    <w:rsid w:val="009A5CBE"/>
    <w:rsid w:val="009A5D71"/>
    <w:rsid w:val="009A64B1"/>
    <w:rsid w:val="009A64B2"/>
    <w:rsid w:val="009A6604"/>
    <w:rsid w:val="009A6D54"/>
    <w:rsid w:val="009A6E04"/>
    <w:rsid w:val="009A6EB6"/>
    <w:rsid w:val="009A710F"/>
    <w:rsid w:val="009A7657"/>
    <w:rsid w:val="009A7B80"/>
    <w:rsid w:val="009A7CA5"/>
    <w:rsid w:val="009A7DD7"/>
    <w:rsid w:val="009B011D"/>
    <w:rsid w:val="009B0434"/>
    <w:rsid w:val="009B04CC"/>
    <w:rsid w:val="009B0854"/>
    <w:rsid w:val="009B08B7"/>
    <w:rsid w:val="009B1555"/>
    <w:rsid w:val="009B15CB"/>
    <w:rsid w:val="009B30C7"/>
    <w:rsid w:val="009B38FC"/>
    <w:rsid w:val="009B3AA3"/>
    <w:rsid w:val="009B3AC3"/>
    <w:rsid w:val="009B3F9B"/>
    <w:rsid w:val="009B4F73"/>
    <w:rsid w:val="009B52EA"/>
    <w:rsid w:val="009B547B"/>
    <w:rsid w:val="009B5C8C"/>
    <w:rsid w:val="009B5FB4"/>
    <w:rsid w:val="009B6259"/>
    <w:rsid w:val="009B6409"/>
    <w:rsid w:val="009B6E26"/>
    <w:rsid w:val="009B6FF9"/>
    <w:rsid w:val="009B740C"/>
    <w:rsid w:val="009B75B5"/>
    <w:rsid w:val="009B76CE"/>
    <w:rsid w:val="009B7747"/>
    <w:rsid w:val="009B7B8D"/>
    <w:rsid w:val="009B7DB4"/>
    <w:rsid w:val="009C04A1"/>
    <w:rsid w:val="009C060A"/>
    <w:rsid w:val="009C112C"/>
    <w:rsid w:val="009C12F2"/>
    <w:rsid w:val="009C1427"/>
    <w:rsid w:val="009C1758"/>
    <w:rsid w:val="009C1D09"/>
    <w:rsid w:val="009C1EBD"/>
    <w:rsid w:val="009C246A"/>
    <w:rsid w:val="009C255E"/>
    <w:rsid w:val="009C2EFF"/>
    <w:rsid w:val="009C3057"/>
    <w:rsid w:val="009C3162"/>
    <w:rsid w:val="009C321C"/>
    <w:rsid w:val="009C3703"/>
    <w:rsid w:val="009C3711"/>
    <w:rsid w:val="009C3A1F"/>
    <w:rsid w:val="009C3A5C"/>
    <w:rsid w:val="009C3DD6"/>
    <w:rsid w:val="009C4419"/>
    <w:rsid w:val="009C561C"/>
    <w:rsid w:val="009C6514"/>
    <w:rsid w:val="009C664C"/>
    <w:rsid w:val="009C6700"/>
    <w:rsid w:val="009C6B38"/>
    <w:rsid w:val="009C6FE3"/>
    <w:rsid w:val="009C6FF9"/>
    <w:rsid w:val="009C70BD"/>
    <w:rsid w:val="009C790A"/>
    <w:rsid w:val="009C7936"/>
    <w:rsid w:val="009C7ECE"/>
    <w:rsid w:val="009D02C8"/>
    <w:rsid w:val="009D0930"/>
    <w:rsid w:val="009D0975"/>
    <w:rsid w:val="009D0EA5"/>
    <w:rsid w:val="009D178E"/>
    <w:rsid w:val="009D1C48"/>
    <w:rsid w:val="009D1F94"/>
    <w:rsid w:val="009D2235"/>
    <w:rsid w:val="009D23D6"/>
    <w:rsid w:val="009D2BB4"/>
    <w:rsid w:val="009D2DFC"/>
    <w:rsid w:val="009D31D4"/>
    <w:rsid w:val="009D327D"/>
    <w:rsid w:val="009D3CEA"/>
    <w:rsid w:val="009D472E"/>
    <w:rsid w:val="009D4941"/>
    <w:rsid w:val="009D4E37"/>
    <w:rsid w:val="009D54DA"/>
    <w:rsid w:val="009D5937"/>
    <w:rsid w:val="009D5EB0"/>
    <w:rsid w:val="009D6554"/>
    <w:rsid w:val="009D69A4"/>
    <w:rsid w:val="009D69BB"/>
    <w:rsid w:val="009D734E"/>
    <w:rsid w:val="009E0944"/>
    <w:rsid w:val="009E0B6C"/>
    <w:rsid w:val="009E0EE8"/>
    <w:rsid w:val="009E1044"/>
    <w:rsid w:val="009E1316"/>
    <w:rsid w:val="009E1C29"/>
    <w:rsid w:val="009E1E68"/>
    <w:rsid w:val="009E26EF"/>
    <w:rsid w:val="009E3010"/>
    <w:rsid w:val="009E3552"/>
    <w:rsid w:val="009E366E"/>
    <w:rsid w:val="009E38BC"/>
    <w:rsid w:val="009E3DF9"/>
    <w:rsid w:val="009E401C"/>
    <w:rsid w:val="009E417C"/>
    <w:rsid w:val="009E41FF"/>
    <w:rsid w:val="009E434A"/>
    <w:rsid w:val="009E4B28"/>
    <w:rsid w:val="009E50E0"/>
    <w:rsid w:val="009E527C"/>
    <w:rsid w:val="009E5FC0"/>
    <w:rsid w:val="009E6765"/>
    <w:rsid w:val="009E67ED"/>
    <w:rsid w:val="009E6873"/>
    <w:rsid w:val="009E6FC2"/>
    <w:rsid w:val="009E7ABF"/>
    <w:rsid w:val="009F0395"/>
    <w:rsid w:val="009F03A0"/>
    <w:rsid w:val="009F1654"/>
    <w:rsid w:val="009F167E"/>
    <w:rsid w:val="009F1697"/>
    <w:rsid w:val="009F1814"/>
    <w:rsid w:val="009F1F04"/>
    <w:rsid w:val="009F2635"/>
    <w:rsid w:val="009F2D8A"/>
    <w:rsid w:val="009F3023"/>
    <w:rsid w:val="009F3EB8"/>
    <w:rsid w:val="009F3F2A"/>
    <w:rsid w:val="009F40FA"/>
    <w:rsid w:val="009F4C7D"/>
    <w:rsid w:val="009F4FF7"/>
    <w:rsid w:val="009F500A"/>
    <w:rsid w:val="009F515A"/>
    <w:rsid w:val="009F56DD"/>
    <w:rsid w:val="009F5703"/>
    <w:rsid w:val="009F57D6"/>
    <w:rsid w:val="009F57F5"/>
    <w:rsid w:val="009F5894"/>
    <w:rsid w:val="009F5F6F"/>
    <w:rsid w:val="009F611F"/>
    <w:rsid w:val="009F638F"/>
    <w:rsid w:val="009F6895"/>
    <w:rsid w:val="009F6928"/>
    <w:rsid w:val="009F6A02"/>
    <w:rsid w:val="009F70B0"/>
    <w:rsid w:val="009F70E0"/>
    <w:rsid w:val="009F7A33"/>
    <w:rsid w:val="009F7B55"/>
    <w:rsid w:val="009F7B86"/>
    <w:rsid w:val="009F7E74"/>
    <w:rsid w:val="00A000C0"/>
    <w:rsid w:val="00A001CE"/>
    <w:rsid w:val="00A00D42"/>
    <w:rsid w:val="00A01363"/>
    <w:rsid w:val="00A01E61"/>
    <w:rsid w:val="00A0241F"/>
    <w:rsid w:val="00A0275A"/>
    <w:rsid w:val="00A02B68"/>
    <w:rsid w:val="00A02C62"/>
    <w:rsid w:val="00A03631"/>
    <w:rsid w:val="00A03704"/>
    <w:rsid w:val="00A038EC"/>
    <w:rsid w:val="00A03E9F"/>
    <w:rsid w:val="00A041F9"/>
    <w:rsid w:val="00A04CDB"/>
    <w:rsid w:val="00A04CE8"/>
    <w:rsid w:val="00A04F25"/>
    <w:rsid w:val="00A053E2"/>
    <w:rsid w:val="00A056EB"/>
    <w:rsid w:val="00A05C49"/>
    <w:rsid w:val="00A05CFD"/>
    <w:rsid w:val="00A05E62"/>
    <w:rsid w:val="00A0616A"/>
    <w:rsid w:val="00A061A5"/>
    <w:rsid w:val="00A065A5"/>
    <w:rsid w:val="00A06725"/>
    <w:rsid w:val="00A07084"/>
    <w:rsid w:val="00A07097"/>
    <w:rsid w:val="00A07450"/>
    <w:rsid w:val="00A0758F"/>
    <w:rsid w:val="00A07B8A"/>
    <w:rsid w:val="00A07E45"/>
    <w:rsid w:val="00A10838"/>
    <w:rsid w:val="00A10BAA"/>
    <w:rsid w:val="00A11556"/>
    <w:rsid w:val="00A1179B"/>
    <w:rsid w:val="00A12129"/>
    <w:rsid w:val="00A123C4"/>
    <w:rsid w:val="00A125C8"/>
    <w:rsid w:val="00A12F76"/>
    <w:rsid w:val="00A130AE"/>
    <w:rsid w:val="00A138CB"/>
    <w:rsid w:val="00A13C41"/>
    <w:rsid w:val="00A13D78"/>
    <w:rsid w:val="00A144D9"/>
    <w:rsid w:val="00A1455E"/>
    <w:rsid w:val="00A147E1"/>
    <w:rsid w:val="00A147EC"/>
    <w:rsid w:val="00A149D7"/>
    <w:rsid w:val="00A14B93"/>
    <w:rsid w:val="00A14E57"/>
    <w:rsid w:val="00A14E95"/>
    <w:rsid w:val="00A15055"/>
    <w:rsid w:val="00A15472"/>
    <w:rsid w:val="00A156BD"/>
    <w:rsid w:val="00A157D4"/>
    <w:rsid w:val="00A158FC"/>
    <w:rsid w:val="00A15B18"/>
    <w:rsid w:val="00A1675E"/>
    <w:rsid w:val="00A16B82"/>
    <w:rsid w:val="00A16BEE"/>
    <w:rsid w:val="00A16D57"/>
    <w:rsid w:val="00A16F7B"/>
    <w:rsid w:val="00A16FDA"/>
    <w:rsid w:val="00A170DE"/>
    <w:rsid w:val="00A17388"/>
    <w:rsid w:val="00A175DA"/>
    <w:rsid w:val="00A17696"/>
    <w:rsid w:val="00A1774A"/>
    <w:rsid w:val="00A20267"/>
    <w:rsid w:val="00A20485"/>
    <w:rsid w:val="00A20694"/>
    <w:rsid w:val="00A20780"/>
    <w:rsid w:val="00A20AF0"/>
    <w:rsid w:val="00A20BB5"/>
    <w:rsid w:val="00A20E5D"/>
    <w:rsid w:val="00A211F8"/>
    <w:rsid w:val="00A213D7"/>
    <w:rsid w:val="00A21606"/>
    <w:rsid w:val="00A2178E"/>
    <w:rsid w:val="00A21F52"/>
    <w:rsid w:val="00A2221F"/>
    <w:rsid w:val="00A2231D"/>
    <w:rsid w:val="00A22357"/>
    <w:rsid w:val="00A224E4"/>
    <w:rsid w:val="00A2395C"/>
    <w:rsid w:val="00A23A9B"/>
    <w:rsid w:val="00A2432E"/>
    <w:rsid w:val="00A248BB"/>
    <w:rsid w:val="00A24914"/>
    <w:rsid w:val="00A24D82"/>
    <w:rsid w:val="00A24F1E"/>
    <w:rsid w:val="00A25162"/>
    <w:rsid w:val="00A254A8"/>
    <w:rsid w:val="00A2585A"/>
    <w:rsid w:val="00A26033"/>
    <w:rsid w:val="00A26290"/>
    <w:rsid w:val="00A263DC"/>
    <w:rsid w:val="00A26790"/>
    <w:rsid w:val="00A268FC"/>
    <w:rsid w:val="00A26951"/>
    <w:rsid w:val="00A26CC9"/>
    <w:rsid w:val="00A27157"/>
    <w:rsid w:val="00A27C3C"/>
    <w:rsid w:val="00A302F5"/>
    <w:rsid w:val="00A3032E"/>
    <w:rsid w:val="00A304A6"/>
    <w:rsid w:val="00A30617"/>
    <w:rsid w:val="00A30628"/>
    <w:rsid w:val="00A30CD4"/>
    <w:rsid w:val="00A30D07"/>
    <w:rsid w:val="00A31DC9"/>
    <w:rsid w:val="00A31FEF"/>
    <w:rsid w:val="00A32021"/>
    <w:rsid w:val="00A3209C"/>
    <w:rsid w:val="00A3211D"/>
    <w:rsid w:val="00A32263"/>
    <w:rsid w:val="00A32272"/>
    <w:rsid w:val="00A32613"/>
    <w:rsid w:val="00A3294F"/>
    <w:rsid w:val="00A32FD2"/>
    <w:rsid w:val="00A344A5"/>
    <w:rsid w:val="00A348DA"/>
    <w:rsid w:val="00A3493C"/>
    <w:rsid w:val="00A3524A"/>
    <w:rsid w:val="00A3531D"/>
    <w:rsid w:val="00A3575E"/>
    <w:rsid w:val="00A3590E"/>
    <w:rsid w:val="00A35B6E"/>
    <w:rsid w:val="00A36225"/>
    <w:rsid w:val="00A36468"/>
    <w:rsid w:val="00A37C51"/>
    <w:rsid w:val="00A41A86"/>
    <w:rsid w:val="00A41DBA"/>
    <w:rsid w:val="00A430BC"/>
    <w:rsid w:val="00A4374C"/>
    <w:rsid w:val="00A43834"/>
    <w:rsid w:val="00A444B7"/>
    <w:rsid w:val="00A44711"/>
    <w:rsid w:val="00A44C37"/>
    <w:rsid w:val="00A45093"/>
    <w:rsid w:val="00A458A6"/>
    <w:rsid w:val="00A45A9A"/>
    <w:rsid w:val="00A45B5C"/>
    <w:rsid w:val="00A45C38"/>
    <w:rsid w:val="00A4684D"/>
    <w:rsid w:val="00A47091"/>
    <w:rsid w:val="00A47227"/>
    <w:rsid w:val="00A47AE4"/>
    <w:rsid w:val="00A50269"/>
    <w:rsid w:val="00A506B3"/>
    <w:rsid w:val="00A514B1"/>
    <w:rsid w:val="00A52126"/>
    <w:rsid w:val="00A52A1A"/>
    <w:rsid w:val="00A52E9E"/>
    <w:rsid w:val="00A53052"/>
    <w:rsid w:val="00A539FE"/>
    <w:rsid w:val="00A53A2D"/>
    <w:rsid w:val="00A541E2"/>
    <w:rsid w:val="00A5429D"/>
    <w:rsid w:val="00A547AB"/>
    <w:rsid w:val="00A54B9F"/>
    <w:rsid w:val="00A54ED7"/>
    <w:rsid w:val="00A54F4F"/>
    <w:rsid w:val="00A56580"/>
    <w:rsid w:val="00A566BF"/>
    <w:rsid w:val="00A56738"/>
    <w:rsid w:val="00A56D9E"/>
    <w:rsid w:val="00A57307"/>
    <w:rsid w:val="00A57439"/>
    <w:rsid w:val="00A6053D"/>
    <w:rsid w:val="00A6071C"/>
    <w:rsid w:val="00A60B1E"/>
    <w:rsid w:val="00A60B37"/>
    <w:rsid w:val="00A60CAF"/>
    <w:rsid w:val="00A60D8D"/>
    <w:rsid w:val="00A60DC2"/>
    <w:rsid w:val="00A60F24"/>
    <w:rsid w:val="00A60F72"/>
    <w:rsid w:val="00A616F2"/>
    <w:rsid w:val="00A617FE"/>
    <w:rsid w:val="00A619FA"/>
    <w:rsid w:val="00A621BA"/>
    <w:rsid w:val="00A622B5"/>
    <w:rsid w:val="00A62329"/>
    <w:rsid w:val="00A6240B"/>
    <w:rsid w:val="00A6247B"/>
    <w:rsid w:val="00A62976"/>
    <w:rsid w:val="00A62AC5"/>
    <w:rsid w:val="00A638FD"/>
    <w:rsid w:val="00A6401F"/>
    <w:rsid w:val="00A6431C"/>
    <w:rsid w:val="00A649DF"/>
    <w:rsid w:val="00A64DC3"/>
    <w:rsid w:val="00A64E02"/>
    <w:rsid w:val="00A65C71"/>
    <w:rsid w:val="00A65C8E"/>
    <w:rsid w:val="00A65DB5"/>
    <w:rsid w:val="00A661AF"/>
    <w:rsid w:val="00A663FA"/>
    <w:rsid w:val="00A6640C"/>
    <w:rsid w:val="00A664E5"/>
    <w:rsid w:val="00A664EC"/>
    <w:rsid w:val="00A665A9"/>
    <w:rsid w:val="00A66723"/>
    <w:rsid w:val="00A6678C"/>
    <w:rsid w:val="00A66A19"/>
    <w:rsid w:val="00A66C09"/>
    <w:rsid w:val="00A66C54"/>
    <w:rsid w:val="00A66D3D"/>
    <w:rsid w:val="00A6709D"/>
    <w:rsid w:val="00A673AD"/>
    <w:rsid w:val="00A6744E"/>
    <w:rsid w:val="00A67460"/>
    <w:rsid w:val="00A67A35"/>
    <w:rsid w:val="00A67A6F"/>
    <w:rsid w:val="00A67CEB"/>
    <w:rsid w:val="00A7009C"/>
    <w:rsid w:val="00A70568"/>
    <w:rsid w:val="00A706FF"/>
    <w:rsid w:val="00A7091B"/>
    <w:rsid w:val="00A7107E"/>
    <w:rsid w:val="00A7113D"/>
    <w:rsid w:val="00A7123C"/>
    <w:rsid w:val="00A712D8"/>
    <w:rsid w:val="00A7156C"/>
    <w:rsid w:val="00A71659"/>
    <w:rsid w:val="00A71A3F"/>
    <w:rsid w:val="00A71BC2"/>
    <w:rsid w:val="00A71F88"/>
    <w:rsid w:val="00A720E0"/>
    <w:rsid w:val="00A7217B"/>
    <w:rsid w:val="00A72189"/>
    <w:rsid w:val="00A727C9"/>
    <w:rsid w:val="00A72CA9"/>
    <w:rsid w:val="00A732B8"/>
    <w:rsid w:val="00A732C4"/>
    <w:rsid w:val="00A737C5"/>
    <w:rsid w:val="00A73D87"/>
    <w:rsid w:val="00A74016"/>
    <w:rsid w:val="00A74681"/>
    <w:rsid w:val="00A7488E"/>
    <w:rsid w:val="00A749D2"/>
    <w:rsid w:val="00A74A6B"/>
    <w:rsid w:val="00A74BA7"/>
    <w:rsid w:val="00A74C62"/>
    <w:rsid w:val="00A750F8"/>
    <w:rsid w:val="00A75DE3"/>
    <w:rsid w:val="00A76236"/>
    <w:rsid w:val="00A7734F"/>
    <w:rsid w:val="00A7791E"/>
    <w:rsid w:val="00A77D06"/>
    <w:rsid w:val="00A77FB9"/>
    <w:rsid w:val="00A8025E"/>
    <w:rsid w:val="00A804AC"/>
    <w:rsid w:val="00A80CE5"/>
    <w:rsid w:val="00A81195"/>
    <w:rsid w:val="00A8139C"/>
    <w:rsid w:val="00A81B44"/>
    <w:rsid w:val="00A82016"/>
    <w:rsid w:val="00A82060"/>
    <w:rsid w:val="00A820D6"/>
    <w:rsid w:val="00A82130"/>
    <w:rsid w:val="00A8220B"/>
    <w:rsid w:val="00A82622"/>
    <w:rsid w:val="00A83067"/>
    <w:rsid w:val="00A83E9A"/>
    <w:rsid w:val="00A83F79"/>
    <w:rsid w:val="00A843C7"/>
    <w:rsid w:val="00A844C4"/>
    <w:rsid w:val="00A84AEA"/>
    <w:rsid w:val="00A84B59"/>
    <w:rsid w:val="00A85082"/>
    <w:rsid w:val="00A85164"/>
    <w:rsid w:val="00A85472"/>
    <w:rsid w:val="00A8577B"/>
    <w:rsid w:val="00A85D1B"/>
    <w:rsid w:val="00A85D20"/>
    <w:rsid w:val="00A861E8"/>
    <w:rsid w:val="00A864C9"/>
    <w:rsid w:val="00A868C4"/>
    <w:rsid w:val="00A86B69"/>
    <w:rsid w:val="00A8720D"/>
    <w:rsid w:val="00A87480"/>
    <w:rsid w:val="00A87563"/>
    <w:rsid w:val="00A8798A"/>
    <w:rsid w:val="00A9050F"/>
    <w:rsid w:val="00A90768"/>
    <w:rsid w:val="00A90902"/>
    <w:rsid w:val="00A90AE6"/>
    <w:rsid w:val="00A90FE6"/>
    <w:rsid w:val="00A91AB8"/>
    <w:rsid w:val="00A91F38"/>
    <w:rsid w:val="00A9258B"/>
    <w:rsid w:val="00A92A0C"/>
    <w:rsid w:val="00A92DD8"/>
    <w:rsid w:val="00A92F71"/>
    <w:rsid w:val="00A9372A"/>
    <w:rsid w:val="00A93D98"/>
    <w:rsid w:val="00A940D7"/>
    <w:rsid w:val="00A942AC"/>
    <w:rsid w:val="00A9434C"/>
    <w:rsid w:val="00A94659"/>
    <w:rsid w:val="00A94EED"/>
    <w:rsid w:val="00A957FF"/>
    <w:rsid w:val="00A95BB8"/>
    <w:rsid w:val="00A95EBA"/>
    <w:rsid w:val="00A960EB"/>
    <w:rsid w:val="00A96400"/>
    <w:rsid w:val="00A96528"/>
    <w:rsid w:val="00A96950"/>
    <w:rsid w:val="00A96FF8"/>
    <w:rsid w:val="00A974C0"/>
    <w:rsid w:val="00A976DB"/>
    <w:rsid w:val="00A97880"/>
    <w:rsid w:val="00AA02BB"/>
    <w:rsid w:val="00AA0ED2"/>
    <w:rsid w:val="00AA0F0F"/>
    <w:rsid w:val="00AA1E35"/>
    <w:rsid w:val="00AA2498"/>
    <w:rsid w:val="00AA2EB6"/>
    <w:rsid w:val="00AA321A"/>
    <w:rsid w:val="00AA324F"/>
    <w:rsid w:val="00AA355A"/>
    <w:rsid w:val="00AA3647"/>
    <w:rsid w:val="00AA3A4A"/>
    <w:rsid w:val="00AA3CDA"/>
    <w:rsid w:val="00AA4328"/>
    <w:rsid w:val="00AA4580"/>
    <w:rsid w:val="00AA49A6"/>
    <w:rsid w:val="00AA4D75"/>
    <w:rsid w:val="00AA5275"/>
    <w:rsid w:val="00AA5318"/>
    <w:rsid w:val="00AA536B"/>
    <w:rsid w:val="00AA53D6"/>
    <w:rsid w:val="00AA558B"/>
    <w:rsid w:val="00AA56EB"/>
    <w:rsid w:val="00AA5B86"/>
    <w:rsid w:val="00AA5DD4"/>
    <w:rsid w:val="00AA5FE7"/>
    <w:rsid w:val="00AA6150"/>
    <w:rsid w:val="00AA639F"/>
    <w:rsid w:val="00AA6DD7"/>
    <w:rsid w:val="00AA72EB"/>
    <w:rsid w:val="00AA7586"/>
    <w:rsid w:val="00AA7707"/>
    <w:rsid w:val="00AA7755"/>
    <w:rsid w:val="00AA7F8E"/>
    <w:rsid w:val="00AB01D3"/>
    <w:rsid w:val="00AB0CBB"/>
    <w:rsid w:val="00AB0DEE"/>
    <w:rsid w:val="00AB1174"/>
    <w:rsid w:val="00AB1243"/>
    <w:rsid w:val="00AB130D"/>
    <w:rsid w:val="00AB16E9"/>
    <w:rsid w:val="00AB1882"/>
    <w:rsid w:val="00AB1AF0"/>
    <w:rsid w:val="00AB1C4F"/>
    <w:rsid w:val="00AB2265"/>
    <w:rsid w:val="00AB2415"/>
    <w:rsid w:val="00AB2501"/>
    <w:rsid w:val="00AB277B"/>
    <w:rsid w:val="00AB2DCA"/>
    <w:rsid w:val="00AB3551"/>
    <w:rsid w:val="00AB3937"/>
    <w:rsid w:val="00AB4047"/>
    <w:rsid w:val="00AB442C"/>
    <w:rsid w:val="00AB4576"/>
    <w:rsid w:val="00AB4577"/>
    <w:rsid w:val="00AB4EBC"/>
    <w:rsid w:val="00AB50B9"/>
    <w:rsid w:val="00AB574E"/>
    <w:rsid w:val="00AB69B6"/>
    <w:rsid w:val="00AB6A24"/>
    <w:rsid w:val="00AB6CCF"/>
    <w:rsid w:val="00AB7A8C"/>
    <w:rsid w:val="00AB7E03"/>
    <w:rsid w:val="00AB7E25"/>
    <w:rsid w:val="00AC003D"/>
    <w:rsid w:val="00AC06AF"/>
    <w:rsid w:val="00AC09F7"/>
    <w:rsid w:val="00AC0D17"/>
    <w:rsid w:val="00AC0E19"/>
    <w:rsid w:val="00AC1150"/>
    <w:rsid w:val="00AC1212"/>
    <w:rsid w:val="00AC19FE"/>
    <w:rsid w:val="00AC1D53"/>
    <w:rsid w:val="00AC1D82"/>
    <w:rsid w:val="00AC259C"/>
    <w:rsid w:val="00AC262E"/>
    <w:rsid w:val="00AC2745"/>
    <w:rsid w:val="00AC2C89"/>
    <w:rsid w:val="00AC31B3"/>
    <w:rsid w:val="00AC33C7"/>
    <w:rsid w:val="00AC3901"/>
    <w:rsid w:val="00AC3D3E"/>
    <w:rsid w:val="00AC40E9"/>
    <w:rsid w:val="00AC44D6"/>
    <w:rsid w:val="00AC492E"/>
    <w:rsid w:val="00AC4EB6"/>
    <w:rsid w:val="00AC517F"/>
    <w:rsid w:val="00AC538D"/>
    <w:rsid w:val="00AC5BC7"/>
    <w:rsid w:val="00AC5CD8"/>
    <w:rsid w:val="00AC670C"/>
    <w:rsid w:val="00AC6894"/>
    <w:rsid w:val="00AC7BBA"/>
    <w:rsid w:val="00AC7BFC"/>
    <w:rsid w:val="00AC7D4B"/>
    <w:rsid w:val="00AD01D0"/>
    <w:rsid w:val="00AD05D0"/>
    <w:rsid w:val="00AD0B41"/>
    <w:rsid w:val="00AD0C11"/>
    <w:rsid w:val="00AD11BA"/>
    <w:rsid w:val="00AD122C"/>
    <w:rsid w:val="00AD1257"/>
    <w:rsid w:val="00AD1546"/>
    <w:rsid w:val="00AD182E"/>
    <w:rsid w:val="00AD32CF"/>
    <w:rsid w:val="00AD3632"/>
    <w:rsid w:val="00AD3A69"/>
    <w:rsid w:val="00AD3BE1"/>
    <w:rsid w:val="00AD4063"/>
    <w:rsid w:val="00AD4AD9"/>
    <w:rsid w:val="00AD4C8D"/>
    <w:rsid w:val="00AD4C95"/>
    <w:rsid w:val="00AD5A60"/>
    <w:rsid w:val="00AD6151"/>
    <w:rsid w:val="00AD6990"/>
    <w:rsid w:val="00AD6A83"/>
    <w:rsid w:val="00AD6F85"/>
    <w:rsid w:val="00AD6FB5"/>
    <w:rsid w:val="00AD76D7"/>
    <w:rsid w:val="00AE036D"/>
    <w:rsid w:val="00AE0A69"/>
    <w:rsid w:val="00AE0D7A"/>
    <w:rsid w:val="00AE14C6"/>
    <w:rsid w:val="00AE1AC3"/>
    <w:rsid w:val="00AE1DD6"/>
    <w:rsid w:val="00AE27BE"/>
    <w:rsid w:val="00AE2B68"/>
    <w:rsid w:val="00AE2CA3"/>
    <w:rsid w:val="00AE3BC2"/>
    <w:rsid w:val="00AE3C10"/>
    <w:rsid w:val="00AE4040"/>
    <w:rsid w:val="00AE41DC"/>
    <w:rsid w:val="00AE4994"/>
    <w:rsid w:val="00AE4B97"/>
    <w:rsid w:val="00AE4CA3"/>
    <w:rsid w:val="00AE596B"/>
    <w:rsid w:val="00AE673B"/>
    <w:rsid w:val="00AE688E"/>
    <w:rsid w:val="00AE729F"/>
    <w:rsid w:val="00AE74B4"/>
    <w:rsid w:val="00AE7F42"/>
    <w:rsid w:val="00AF044E"/>
    <w:rsid w:val="00AF071E"/>
    <w:rsid w:val="00AF09D5"/>
    <w:rsid w:val="00AF0B5A"/>
    <w:rsid w:val="00AF0D23"/>
    <w:rsid w:val="00AF13AE"/>
    <w:rsid w:val="00AF17A6"/>
    <w:rsid w:val="00AF17E0"/>
    <w:rsid w:val="00AF2504"/>
    <w:rsid w:val="00AF2654"/>
    <w:rsid w:val="00AF2B0B"/>
    <w:rsid w:val="00AF381D"/>
    <w:rsid w:val="00AF4C28"/>
    <w:rsid w:val="00AF5033"/>
    <w:rsid w:val="00AF53EA"/>
    <w:rsid w:val="00AF547B"/>
    <w:rsid w:val="00AF54EB"/>
    <w:rsid w:val="00AF5A12"/>
    <w:rsid w:val="00AF5AC6"/>
    <w:rsid w:val="00AF5D16"/>
    <w:rsid w:val="00AF5F4E"/>
    <w:rsid w:val="00AF5FC8"/>
    <w:rsid w:val="00AF62F0"/>
    <w:rsid w:val="00AF6D78"/>
    <w:rsid w:val="00AF706A"/>
    <w:rsid w:val="00AF7144"/>
    <w:rsid w:val="00AF7352"/>
    <w:rsid w:val="00AF7792"/>
    <w:rsid w:val="00AF784F"/>
    <w:rsid w:val="00AF79C5"/>
    <w:rsid w:val="00AF7A7C"/>
    <w:rsid w:val="00AF7FC8"/>
    <w:rsid w:val="00B0001F"/>
    <w:rsid w:val="00B00134"/>
    <w:rsid w:val="00B002B3"/>
    <w:rsid w:val="00B002C2"/>
    <w:rsid w:val="00B00598"/>
    <w:rsid w:val="00B0078F"/>
    <w:rsid w:val="00B007FE"/>
    <w:rsid w:val="00B00884"/>
    <w:rsid w:val="00B00991"/>
    <w:rsid w:val="00B0106D"/>
    <w:rsid w:val="00B01167"/>
    <w:rsid w:val="00B013DA"/>
    <w:rsid w:val="00B01BA3"/>
    <w:rsid w:val="00B01D2A"/>
    <w:rsid w:val="00B020DB"/>
    <w:rsid w:val="00B0211B"/>
    <w:rsid w:val="00B02162"/>
    <w:rsid w:val="00B02C6A"/>
    <w:rsid w:val="00B02E7E"/>
    <w:rsid w:val="00B03759"/>
    <w:rsid w:val="00B03AC6"/>
    <w:rsid w:val="00B03C71"/>
    <w:rsid w:val="00B04647"/>
    <w:rsid w:val="00B04993"/>
    <w:rsid w:val="00B04A55"/>
    <w:rsid w:val="00B04C85"/>
    <w:rsid w:val="00B04F43"/>
    <w:rsid w:val="00B0500D"/>
    <w:rsid w:val="00B05365"/>
    <w:rsid w:val="00B05F7A"/>
    <w:rsid w:val="00B062D2"/>
    <w:rsid w:val="00B06624"/>
    <w:rsid w:val="00B0768F"/>
    <w:rsid w:val="00B07FBB"/>
    <w:rsid w:val="00B112D6"/>
    <w:rsid w:val="00B113DB"/>
    <w:rsid w:val="00B115D0"/>
    <w:rsid w:val="00B1195F"/>
    <w:rsid w:val="00B12DF6"/>
    <w:rsid w:val="00B135E1"/>
    <w:rsid w:val="00B13753"/>
    <w:rsid w:val="00B13A9D"/>
    <w:rsid w:val="00B14391"/>
    <w:rsid w:val="00B147CA"/>
    <w:rsid w:val="00B14D23"/>
    <w:rsid w:val="00B14DBB"/>
    <w:rsid w:val="00B15DC4"/>
    <w:rsid w:val="00B16876"/>
    <w:rsid w:val="00B168AC"/>
    <w:rsid w:val="00B16CCD"/>
    <w:rsid w:val="00B16CEF"/>
    <w:rsid w:val="00B172E0"/>
    <w:rsid w:val="00B17B07"/>
    <w:rsid w:val="00B17F50"/>
    <w:rsid w:val="00B20813"/>
    <w:rsid w:val="00B208DD"/>
    <w:rsid w:val="00B20D4C"/>
    <w:rsid w:val="00B21084"/>
    <w:rsid w:val="00B2235D"/>
    <w:rsid w:val="00B223E8"/>
    <w:rsid w:val="00B224DC"/>
    <w:rsid w:val="00B22593"/>
    <w:rsid w:val="00B227DE"/>
    <w:rsid w:val="00B232B6"/>
    <w:rsid w:val="00B2337D"/>
    <w:rsid w:val="00B23907"/>
    <w:rsid w:val="00B2393C"/>
    <w:rsid w:val="00B24262"/>
    <w:rsid w:val="00B24D3D"/>
    <w:rsid w:val="00B2512D"/>
    <w:rsid w:val="00B25314"/>
    <w:rsid w:val="00B25D27"/>
    <w:rsid w:val="00B25D52"/>
    <w:rsid w:val="00B2652E"/>
    <w:rsid w:val="00B266A1"/>
    <w:rsid w:val="00B266C7"/>
    <w:rsid w:val="00B26FF2"/>
    <w:rsid w:val="00B27059"/>
    <w:rsid w:val="00B27139"/>
    <w:rsid w:val="00B27519"/>
    <w:rsid w:val="00B27A6C"/>
    <w:rsid w:val="00B27C68"/>
    <w:rsid w:val="00B27D8A"/>
    <w:rsid w:val="00B27ED4"/>
    <w:rsid w:val="00B30044"/>
    <w:rsid w:val="00B3098D"/>
    <w:rsid w:val="00B30B81"/>
    <w:rsid w:val="00B30E68"/>
    <w:rsid w:val="00B318B7"/>
    <w:rsid w:val="00B31993"/>
    <w:rsid w:val="00B31A60"/>
    <w:rsid w:val="00B31D03"/>
    <w:rsid w:val="00B32044"/>
    <w:rsid w:val="00B32984"/>
    <w:rsid w:val="00B32DFC"/>
    <w:rsid w:val="00B333F6"/>
    <w:rsid w:val="00B33400"/>
    <w:rsid w:val="00B3363E"/>
    <w:rsid w:val="00B33A50"/>
    <w:rsid w:val="00B33A7F"/>
    <w:rsid w:val="00B33DFF"/>
    <w:rsid w:val="00B33E1C"/>
    <w:rsid w:val="00B34DE1"/>
    <w:rsid w:val="00B34DE4"/>
    <w:rsid w:val="00B34EFD"/>
    <w:rsid w:val="00B34FB4"/>
    <w:rsid w:val="00B3504C"/>
    <w:rsid w:val="00B3574F"/>
    <w:rsid w:val="00B35D1D"/>
    <w:rsid w:val="00B361F8"/>
    <w:rsid w:val="00B364FA"/>
    <w:rsid w:val="00B36538"/>
    <w:rsid w:val="00B366E4"/>
    <w:rsid w:val="00B3676F"/>
    <w:rsid w:val="00B36C00"/>
    <w:rsid w:val="00B36EB3"/>
    <w:rsid w:val="00B37271"/>
    <w:rsid w:val="00B374E0"/>
    <w:rsid w:val="00B37A39"/>
    <w:rsid w:val="00B37C06"/>
    <w:rsid w:val="00B37D9F"/>
    <w:rsid w:val="00B40A64"/>
    <w:rsid w:val="00B4168E"/>
    <w:rsid w:val="00B41C18"/>
    <w:rsid w:val="00B41CF2"/>
    <w:rsid w:val="00B429E7"/>
    <w:rsid w:val="00B43390"/>
    <w:rsid w:val="00B434FD"/>
    <w:rsid w:val="00B4388A"/>
    <w:rsid w:val="00B438B9"/>
    <w:rsid w:val="00B43977"/>
    <w:rsid w:val="00B4414B"/>
    <w:rsid w:val="00B4425B"/>
    <w:rsid w:val="00B4488A"/>
    <w:rsid w:val="00B448FC"/>
    <w:rsid w:val="00B44A60"/>
    <w:rsid w:val="00B450BF"/>
    <w:rsid w:val="00B45282"/>
    <w:rsid w:val="00B4597E"/>
    <w:rsid w:val="00B45C97"/>
    <w:rsid w:val="00B45CDF"/>
    <w:rsid w:val="00B4675B"/>
    <w:rsid w:val="00B46DFB"/>
    <w:rsid w:val="00B47277"/>
    <w:rsid w:val="00B476C3"/>
    <w:rsid w:val="00B50039"/>
    <w:rsid w:val="00B5009A"/>
    <w:rsid w:val="00B50268"/>
    <w:rsid w:val="00B50648"/>
    <w:rsid w:val="00B50967"/>
    <w:rsid w:val="00B50985"/>
    <w:rsid w:val="00B50E8B"/>
    <w:rsid w:val="00B5142A"/>
    <w:rsid w:val="00B517D7"/>
    <w:rsid w:val="00B51A3D"/>
    <w:rsid w:val="00B51C53"/>
    <w:rsid w:val="00B51F5C"/>
    <w:rsid w:val="00B5237F"/>
    <w:rsid w:val="00B52397"/>
    <w:rsid w:val="00B52C26"/>
    <w:rsid w:val="00B52E9D"/>
    <w:rsid w:val="00B52EEC"/>
    <w:rsid w:val="00B53CD9"/>
    <w:rsid w:val="00B53E3C"/>
    <w:rsid w:val="00B54CE2"/>
    <w:rsid w:val="00B54CF2"/>
    <w:rsid w:val="00B54D55"/>
    <w:rsid w:val="00B5502B"/>
    <w:rsid w:val="00B55328"/>
    <w:rsid w:val="00B5562F"/>
    <w:rsid w:val="00B5564B"/>
    <w:rsid w:val="00B556D4"/>
    <w:rsid w:val="00B55E2A"/>
    <w:rsid w:val="00B55EF7"/>
    <w:rsid w:val="00B5624A"/>
    <w:rsid w:val="00B56799"/>
    <w:rsid w:val="00B56B38"/>
    <w:rsid w:val="00B56C10"/>
    <w:rsid w:val="00B57367"/>
    <w:rsid w:val="00B57763"/>
    <w:rsid w:val="00B57E19"/>
    <w:rsid w:val="00B60458"/>
    <w:rsid w:val="00B6048F"/>
    <w:rsid w:val="00B60573"/>
    <w:rsid w:val="00B60DC4"/>
    <w:rsid w:val="00B60E05"/>
    <w:rsid w:val="00B60FC8"/>
    <w:rsid w:val="00B610D2"/>
    <w:rsid w:val="00B61FAC"/>
    <w:rsid w:val="00B620F8"/>
    <w:rsid w:val="00B62207"/>
    <w:rsid w:val="00B622AC"/>
    <w:rsid w:val="00B62A97"/>
    <w:rsid w:val="00B62BF5"/>
    <w:rsid w:val="00B62C77"/>
    <w:rsid w:val="00B63919"/>
    <w:rsid w:val="00B63D2D"/>
    <w:rsid w:val="00B63F0A"/>
    <w:rsid w:val="00B64A22"/>
    <w:rsid w:val="00B64D67"/>
    <w:rsid w:val="00B650CC"/>
    <w:rsid w:val="00B65445"/>
    <w:rsid w:val="00B65813"/>
    <w:rsid w:val="00B65C51"/>
    <w:rsid w:val="00B65EC1"/>
    <w:rsid w:val="00B66160"/>
    <w:rsid w:val="00B66510"/>
    <w:rsid w:val="00B66648"/>
    <w:rsid w:val="00B66AD6"/>
    <w:rsid w:val="00B66E00"/>
    <w:rsid w:val="00B7019A"/>
    <w:rsid w:val="00B70222"/>
    <w:rsid w:val="00B706BB"/>
    <w:rsid w:val="00B70AF8"/>
    <w:rsid w:val="00B71301"/>
    <w:rsid w:val="00B718B4"/>
    <w:rsid w:val="00B71CF0"/>
    <w:rsid w:val="00B724D9"/>
    <w:rsid w:val="00B728D3"/>
    <w:rsid w:val="00B72D52"/>
    <w:rsid w:val="00B7330C"/>
    <w:rsid w:val="00B73DC7"/>
    <w:rsid w:val="00B73E15"/>
    <w:rsid w:val="00B73E4D"/>
    <w:rsid w:val="00B74024"/>
    <w:rsid w:val="00B74031"/>
    <w:rsid w:val="00B741CA"/>
    <w:rsid w:val="00B74D5B"/>
    <w:rsid w:val="00B750FB"/>
    <w:rsid w:val="00B753D0"/>
    <w:rsid w:val="00B753E5"/>
    <w:rsid w:val="00B75634"/>
    <w:rsid w:val="00B75761"/>
    <w:rsid w:val="00B759C7"/>
    <w:rsid w:val="00B7634A"/>
    <w:rsid w:val="00B7657E"/>
    <w:rsid w:val="00B7662C"/>
    <w:rsid w:val="00B773AE"/>
    <w:rsid w:val="00B773D2"/>
    <w:rsid w:val="00B77930"/>
    <w:rsid w:val="00B77C3F"/>
    <w:rsid w:val="00B8016D"/>
    <w:rsid w:val="00B8076D"/>
    <w:rsid w:val="00B80D83"/>
    <w:rsid w:val="00B80F73"/>
    <w:rsid w:val="00B81014"/>
    <w:rsid w:val="00B81328"/>
    <w:rsid w:val="00B813F2"/>
    <w:rsid w:val="00B81450"/>
    <w:rsid w:val="00B815C7"/>
    <w:rsid w:val="00B818B4"/>
    <w:rsid w:val="00B81EDE"/>
    <w:rsid w:val="00B822D5"/>
    <w:rsid w:val="00B8246C"/>
    <w:rsid w:val="00B82C96"/>
    <w:rsid w:val="00B831CB"/>
    <w:rsid w:val="00B831CE"/>
    <w:rsid w:val="00B832D4"/>
    <w:rsid w:val="00B8404E"/>
    <w:rsid w:val="00B84089"/>
    <w:rsid w:val="00B84489"/>
    <w:rsid w:val="00B84A8C"/>
    <w:rsid w:val="00B856FB"/>
    <w:rsid w:val="00B85DB2"/>
    <w:rsid w:val="00B86359"/>
    <w:rsid w:val="00B866EB"/>
    <w:rsid w:val="00B86DFF"/>
    <w:rsid w:val="00B86F89"/>
    <w:rsid w:val="00B86F95"/>
    <w:rsid w:val="00B8730C"/>
    <w:rsid w:val="00B873B9"/>
    <w:rsid w:val="00B8758B"/>
    <w:rsid w:val="00B87AB4"/>
    <w:rsid w:val="00B87B04"/>
    <w:rsid w:val="00B87F79"/>
    <w:rsid w:val="00B87FEA"/>
    <w:rsid w:val="00B90F95"/>
    <w:rsid w:val="00B90FBA"/>
    <w:rsid w:val="00B910D1"/>
    <w:rsid w:val="00B919F7"/>
    <w:rsid w:val="00B91EDC"/>
    <w:rsid w:val="00B920EF"/>
    <w:rsid w:val="00B92293"/>
    <w:rsid w:val="00B92BAC"/>
    <w:rsid w:val="00B92C88"/>
    <w:rsid w:val="00B930B6"/>
    <w:rsid w:val="00B934E6"/>
    <w:rsid w:val="00B93512"/>
    <w:rsid w:val="00B9361E"/>
    <w:rsid w:val="00B93774"/>
    <w:rsid w:val="00B93A62"/>
    <w:rsid w:val="00B93B67"/>
    <w:rsid w:val="00B93CAB"/>
    <w:rsid w:val="00B940A7"/>
    <w:rsid w:val="00B941C8"/>
    <w:rsid w:val="00B941F4"/>
    <w:rsid w:val="00B94471"/>
    <w:rsid w:val="00B947A3"/>
    <w:rsid w:val="00B94890"/>
    <w:rsid w:val="00B94DA3"/>
    <w:rsid w:val="00B94E0B"/>
    <w:rsid w:val="00B95424"/>
    <w:rsid w:val="00B957DD"/>
    <w:rsid w:val="00B96095"/>
    <w:rsid w:val="00B96B85"/>
    <w:rsid w:val="00B96EC2"/>
    <w:rsid w:val="00B9732C"/>
    <w:rsid w:val="00B974F4"/>
    <w:rsid w:val="00B975A4"/>
    <w:rsid w:val="00B97EBD"/>
    <w:rsid w:val="00BA03D1"/>
    <w:rsid w:val="00BA05CF"/>
    <w:rsid w:val="00BA083D"/>
    <w:rsid w:val="00BA0C4D"/>
    <w:rsid w:val="00BA0D8F"/>
    <w:rsid w:val="00BA1F45"/>
    <w:rsid w:val="00BA1F97"/>
    <w:rsid w:val="00BA2289"/>
    <w:rsid w:val="00BA249F"/>
    <w:rsid w:val="00BA3176"/>
    <w:rsid w:val="00BA31D2"/>
    <w:rsid w:val="00BA3910"/>
    <w:rsid w:val="00BA393A"/>
    <w:rsid w:val="00BA3F26"/>
    <w:rsid w:val="00BA455D"/>
    <w:rsid w:val="00BA481B"/>
    <w:rsid w:val="00BA485B"/>
    <w:rsid w:val="00BA4A42"/>
    <w:rsid w:val="00BA52D2"/>
    <w:rsid w:val="00BA535B"/>
    <w:rsid w:val="00BA5435"/>
    <w:rsid w:val="00BA58C6"/>
    <w:rsid w:val="00BA6165"/>
    <w:rsid w:val="00BA64F6"/>
    <w:rsid w:val="00BA696D"/>
    <w:rsid w:val="00BA6AA0"/>
    <w:rsid w:val="00BA6E4B"/>
    <w:rsid w:val="00BA78F7"/>
    <w:rsid w:val="00BA7C22"/>
    <w:rsid w:val="00BA7F63"/>
    <w:rsid w:val="00BB037F"/>
    <w:rsid w:val="00BB03AA"/>
    <w:rsid w:val="00BB053E"/>
    <w:rsid w:val="00BB0C90"/>
    <w:rsid w:val="00BB14FF"/>
    <w:rsid w:val="00BB1904"/>
    <w:rsid w:val="00BB1FB0"/>
    <w:rsid w:val="00BB27B9"/>
    <w:rsid w:val="00BB29AB"/>
    <w:rsid w:val="00BB2A69"/>
    <w:rsid w:val="00BB35CB"/>
    <w:rsid w:val="00BB35DA"/>
    <w:rsid w:val="00BB373C"/>
    <w:rsid w:val="00BB38AE"/>
    <w:rsid w:val="00BB42D6"/>
    <w:rsid w:val="00BB44E0"/>
    <w:rsid w:val="00BB52B5"/>
    <w:rsid w:val="00BB557B"/>
    <w:rsid w:val="00BB5EB9"/>
    <w:rsid w:val="00BB6499"/>
    <w:rsid w:val="00BB6EBF"/>
    <w:rsid w:val="00BB70C0"/>
    <w:rsid w:val="00BB726C"/>
    <w:rsid w:val="00BB730D"/>
    <w:rsid w:val="00BB76AB"/>
    <w:rsid w:val="00BB7D42"/>
    <w:rsid w:val="00BC0014"/>
    <w:rsid w:val="00BC0901"/>
    <w:rsid w:val="00BC0B87"/>
    <w:rsid w:val="00BC13BA"/>
    <w:rsid w:val="00BC17FF"/>
    <w:rsid w:val="00BC1959"/>
    <w:rsid w:val="00BC1C84"/>
    <w:rsid w:val="00BC1D9D"/>
    <w:rsid w:val="00BC2280"/>
    <w:rsid w:val="00BC2584"/>
    <w:rsid w:val="00BC26BB"/>
    <w:rsid w:val="00BC30DB"/>
    <w:rsid w:val="00BC353E"/>
    <w:rsid w:val="00BC3A60"/>
    <w:rsid w:val="00BC3B5D"/>
    <w:rsid w:val="00BC4682"/>
    <w:rsid w:val="00BC4D7B"/>
    <w:rsid w:val="00BC4FFE"/>
    <w:rsid w:val="00BC5091"/>
    <w:rsid w:val="00BC5108"/>
    <w:rsid w:val="00BC5945"/>
    <w:rsid w:val="00BC6421"/>
    <w:rsid w:val="00BC662B"/>
    <w:rsid w:val="00BC663B"/>
    <w:rsid w:val="00BC6E52"/>
    <w:rsid w:val="00BC6F39"/>
    <w:rsid w:val="00BC7998"/>
    <w:rsid w:val="00BC7C8B"/>
    <w:rsid w:val="00BC7F9B"/>
    <w:rsid w:val="00BD02D1"/>
    <w:rsid w:val="00BD058B"/>
    <w:rsid w:val="00BD05A3"/>
    <w:rsid w:val="00BD05AA"/>
    <w:rsid w:val="00BD07FE"/>
    <w:rsid w:val="00BD0878"/>
    <w:rsid w:val="00BD0C2C"/>
    <w:rsid w:val="00BD1BB2"/>
    <w:rsid w:val="00BD285B"/>
    <w:rsid w:val="00BD2B9F"/>
    <w:rsid w:val="00BD2E23"/>
    <w:rsid w:val="00BD2E91"/>
    <w:rsid w:val="00BD30E4"/>
    <w:rsid w:val="00BD35FF"/>
    <w:rsid w:val="00BD363A"/>
    <w:rsid w:val="00BD3BA6"/>
    <w:rsid w:val="00BD439F"/>
    <w:rsid w:val="00BD44EC"/>
    <w:rsid w:val="00BD4527"/>
    <w:rsid w:val="00BD4A07"/>
    <w:rsid w:val="00BD4A46"/>
    <w:rsid w:val="00BD4C65"/>
    <w:rsid w:val="00BD4CA1"/>
    <w:rsid w:val="00BD4FE0"/>
    <w:rsid w:val="00BD5233"/>
    <w:rsid w:val="00BD58D8"/>
    <w:rsid w:val="00BD5CD7"/>
    <w:rsid w:val="00BD5CEE"/>
    <w:rsid w:val="00BD5D4D"/>
    <w:rsid w:val="00BD5D76"/>
    <w:rsid w:val="00BD5FD2"/>
    <w:rsid w:val="00BD60DD"/>
    <w:rsid w:val="00BD630E"/>
    <w:rsid w:val="00BD6A5F"/>
    <w:rsid w:val="00BD6EFC"/>
    <w:rsid w:val="00BD6FE5"/>
    <w:rsid w:val="00BD712C"/>
    <w:rsid w:val="00BD7427"/>
    <w:rsid w:val="00BE0300"/>
    <w:rsid w:val="00BE040B"/>
    <w:rsid w:val="00BE04B3"/>
    <w:rsid w:val="00BE04DF"/>
    <w:rsid w:val="00BE0733"/>
    <w:rsid w:val="00BE07AA"/>
    <w:rsid w:val="00BE07AF"/>
    <w:rsid w:val="00BE093F"/>
    <w:rsid w:val="00BE0B95"/>
    <w:rsid w:val="00BE0EC2"/>
    <w:rsid w:val="00BE1078"/>
    <w:rsid w:val="00BE13BC"/>
    <w:rsid w:val="00BE15CE"/>
    <w:rsid w:val="00BE1898"/>
    <w:rsid w:val="00BE1D82"/>
    <w:rsid w:val="00BE1DBC"/>
    <w:rsid w:val="00BE1EAB"/>
    <w:rsid w:val="00BE2023"/>
    <w:rsid w:val="00BE284E"/>
    <w:rsid w:val="00BE30B8"/>
    <w:rsid w:val="00BE37A2"/>
    <w:rsid w:val="00BE38D6"/>
    <w:rsid w:val="00BE3B95"/>
    <w:rsid w:val="00BE47BB"/>
    <w:rsid w:val="00BE48C4"/>
    <w:rsid w:val="00BE49C0"/>
    <w:rsid w:val="00BE4C5D"/>
    <w:rsid w:val="00BE4F50"/>
    <w:rsid w:val="00BE5936"/>
    <w:rsid w:val="00BE5AB1"/>
    <w:rsid w:val="00BE5F80"/>
    <w:rsid w:val="00BE6005"/>
    <w:rsid w:val="00BE6187"/>
    <w:rsid w:val="00BE6780"/>
    <w:rsid w:val="00BE6898"/>
    <w:rsid w:val="00BE6F17"/>
    <w:rsid w:val="00BE74CA"/>
    <w:rsid w:val="00BE7517"/>
    <w:rsid w:val="00BE7E67"/>
    <w:rsid w:val="00BE7E7E"/>
    <w:rsid w:val="00BF04A8"/>
    <w:rsid w:val="00BF0B3F"/>
    <w:rsid w:val="00BF0D06"/>
    <w:rsid w:val="00BF1283"/>
    <w:rsid w:val="00BF1666"/>
    <w:rsid w:val="00BF1B6F"/>
    <w:rsid w:val="00BF1D69"/>
    <w:rsid w:val="00BF1DFE"/>
    <w:rsid w:val="00BF2372"/>
    <w:rsid w:val="00BF2C4A"/>
    <w:rsid w:val="00BF2C98"/>
    <w:rsid w:val="00BF2FB3"/>
    <w:rsid w:val="00BF33F5"/>
    <w:rsid w:val="00BF3618"/>
    <w:rsid w:val="00BF3B83"/>
    <w:rsid w:val="00BF3CF8"/>
    <w:rsid w:val="00BF42BB"/>
    <w:rsid w:val="00BF470A"/>
    <w:rsid w:val="00BF4769"/>
    <w:rsid w:val="00BF4B42"/>
    <w:rsid w:val="00BF4D9B"/>
    <w:rsid w:val="00BF50B2"/>
    <w:rsid w:val="00BF517C"/>
    <w:rsid w:val="00BF52E6"/>
    <w:rsid w:val="00BF5743"/>
    <w:rsid w:val="00BF5910"/>
    <w:rsid w:val="00BF5AD4"/>
    <w:rsid w:val="00BF5E55"/>
    <w:rsid w:val="00BF5E8C"/>
    <w:rsid w:val="00BF6574"/>
    <w:rsid w:val="00BF66EE"/>
    <w:rsid w:val="00BF676B"/>
    <w:rsid w:val="00BF6D2A"/>
    <w:rsid w:val="00BF6E97"/>
    <w:rsid w:val="00BF719F"/>
    <w:rsid w:val="00BF71F3"/>
    <w:rsid w:val="00BF7E7F"/>
    <w:rsid w:val="00C0008E"/>
    <w:rsid w:val="00C008EC"/>
    <w:rsid w:val="00C009CE"/>
    <w:rsid w:val="00C00DBA"/>
    <w:rsid w:val="00C00EA6"/>
    <w:rsid w:val="00C0142B"/>
    <w:rsid w:val="00C01477"/>
    <w:rsid w:val="00C01E7B"/>
    <w:rsid w:val="00C02490"/>
    <w:rsid w:val="00C02527"/>
    <w:rsid w:val="00C02582"/>
    <w:rsid w:val="00C02999"/>
    <w:rsid w:val="00C029A6"/>
    <w:rsid w:val="00C02CD5"/>
    <w:rsid w:val="00C02D1F"/>
    <w:rsid w:val="00C035EF"/>
    <w:rsid w:val="00C0384F"/>
    <w:rsid w:val="00C038B1"/>
    <w:rsid w:val="00C03950"/>
    <w:rsid w:val="00C041A1"/>
    <w:rsid w:val="00C04B03"/>
    <w:rsid w:val="00C04DE8"/>
    <w:rsid w:val="00C04FBB"/>
    <w:rsid w:val="00C058EC"/>
    <w:rsid w:val="00C05C05"/>
    <w:rsid w:val="00C0610C"/>
    <w:rsid w:val="00C06334"/>
    <w:rsid w:val="00C067D6"/>
    <w:rsid w:val="00C069EA"/>
    <w:rsid w:val="00C06C6B"/>
    <w:rsid w:val="00C06D4F"/>
    <w:rsid w:val="00C071E7"/>
    <w:rsid w:val="00C072FD"/>
    <w:rsid w:val="00C0770E"/>
    <w:rsid w:val="00C07F65"/>
    <w:rsid w:val="00C07FC2"/>
    <w:rsid w:val="00C104C3"/>
    <w:rsid w:val="00C105BC"/>
    <w:rsid w:val="00C10782"/>
    <w:rsid w:val="00C108E5"/>
    <w:rsid w:val="00C10D61"/>
    <w:rsid w:val="00C10EA1"/>
    <w:rsid w:val="00C10F2A"/>
    <w:rsid w:val="00C10FF7"/>
    <w:rsid w:val="00C110F7"/>
    <w:rsid w:val="00C111B6"/>
    <w:rsid w:val="00C111C7"/>
    <w:rsid w:val="00C117F8"/>
    <w:rsid w:val="00C119F0"/>
    <w:rsid w:val="00C11C86"/>
    <w:rsid w:val="00C12486"/>
    <w:rsid w:val="00C12AC8"/>
    <w:rsid w:val="00C12B5C"/>
    <w:rsid w:val="00C1313A"/>
    <w:rsid w:val="00C13172"/>
    <w:rsid w:val="00C13226"/>
    <w:rsid w:val="00C13AFF"/>
    <w:rsid w:val="00C142EC"/>
    <w:rsid w:val="00C1433E"/>
    <w:rsid w:val="00C14528"/>
    <w:rsid w:val="00C14BDF"/>
    <w:rsid w:val="00C14DDE"/>
    <w:rsid w:val="00C14F77"/>
    <w:rsid w:val="00C15298"/>
    <w:rsid w:val="00C1531D"/>
    <w:rsid w:val="00C155BD"/>
    <w:rsid w:val="00C15D63"/>
    <w:rsid w:val="00C15F94"/>
    <w:rsid w:val="00C15FD7"/>
    <w:rsid w:val="00C1642B"/>
    <w:rsid w:val="00C16489"/>
    <w:rsid w:val="00C167BD"/>
    <w:rsid w:val="00C16BD1"/>
    <w:rsid w:val="00C16CF5"/>
    <w:rsid w:val="00C16F4D"/>
    <w:rsid w:val="00C17188"/>
    <w:rsid w:val="00C1765A"/>
    <w:rsid w:val="00C17FC4"/>
    <w:rsid w:val="00C17FCD"/>
    <w:rsid w:val="00C209D6"/>
    <w:rsid w:val="00C20B46"/>
    <w:rsid w:val="00C20BD3"/>
    <w:rsid w:val="00C20D62"/>
    <w:rsid w:val="00C20E85"/>
    <w:rsid w:val="00C2168F"/>
    <w:rsid w:val="00C21A04"/>
    <w:rsid w:val="00C21C25"/>
    <w:rsid w:val="00C22059"/>
    <w:rsid w:val="00C221CE"/>
    <w:rsid w:val="00C225DC"/>
    <w:rsid w:val="00C22BA6"/>
    <w:rsid w:val="00C22CEA"/>
    <w:rsid w:val="00C22F8A"/>
    <w:rsid w:val="00C2345C"/>
    <w:rsid w:val="00C23608"/>
    <w:rsid w:val="00C23669"/>
    <w:rsid w:val="00C23C55"/>
    <w:rsid w:val="00C2453D"/>
    <w:rsid w:val="00C245AE"/>
    <w:rsid w:val="00C246FD"/>
    <w:rsid w:val="00C24B69"/>
    <w:rsid w:val="00C24CB2"/>
    <w:rsid w:val="00C24EA8"/>
    <w:rsid w:val="00C24F35"/>
    <w:rsid w:val="00C25962"/>
    <w:rsid w:val="00C259AE"/>
    <w:rsid w:val="00C25BFC"/>
    <w:rsid w:val="00C25EDA"/>
    <w:rsid w:val="00C26398"/>
    <w:rsid w:val="00C263F5"/>
    <w:rsid w:val="00C26511"/>
    <w:rsid w:val="00C265DB"/>
    <w:rsid w:val="00C26609"/>
    <w:rsid w:val="00C276D1"/>
    <w:rsid w:val="00C2799A"/>
    <w:rsid w:val="00C309E5"/>
    <w:rsid w:val="00C30E18"/>
    <w:rsid w:val="00C31636"/>
    <w:rsid w:val="00C32332"/>
    <w:rsid w:val="00C32A60"/>
    <w:rsid w:val="00C32F49"/>
    <w:rsid w:val="00C33548"/>
    <w:rsid w:val="00C3361D"/>
    <w:rsid w:val="00C336E6"/>
    <w:rsid w:val="00C33B1D"/>
    <w:rsid w:val="00C33BC2"/>
    <w:rsid w:val="00C33BD6"/>
    <w:rsid w:val="00C33C2F"/>
    <w:rsid w:val="00C33DFA"/>
    <w:rsid w:val="00C35CED"/>
    <w:rsid w:val="00C35FC9"/>
    <w:rsid w:val="00C365E0"/>
    <w:rsid w:val="00C36CA1"/>
    <w:rsid w:val="00C374FF"/>
    <w:rsid w:val="00C37710"/>
    <w:rsid w:val="00C378CA"/>
    <w:rsid w:val="00C37B88"/>
    <w:rsid w:val="00C37EBD"/>
    <w:rsid w:val="00C4003F"/>
    <w:rsid w:val="00C401C5"/>
    <w:rsid w:val="00C40356"/>
    <w:rsid w:val="00C4039F"/>
    <w:rsid w:val="00C40958"/>
    <w:rsid w:val="00C40B64"/>
    <w:rsid w:val="00C40CF9"/>
    <w:rsid w:val="00C40DE2"/>
    <w:rsid w:val="00C40E73"/>
    <w:rsid w:val="00C41338"/>
    <w:rsid w:val="00C41658"/>
    <w:rsid w:val="00C416C9"/>
    <w:rsid w:val="00C417C2"/>
    <w:rsid w:val="00C417CB"/>
    <w:rsid w:val="00C421DF"/>
    <w:rsid w:val="00C428B3"/>
    <w:rsid w:val="00C42C45"/>
    <w:rsid w:val="00C4320C"/>
    <w:rsid w:val="00C436F2"/>
    <w:rsid w:val="00C438B1"/>
    <w:rsid w:val="00C4406B"/>
    <w:rsid w:val="00C44780"/>
    <w:rsid w:val="00C44D01"/>
    <w:rsid w:val="00C458B0"/>
    <w:rsid w:val="00C460A7"/>
    <w:rsid w:val="00C46383"/>
    <w:rsid w:val="00C4665E"/>
    <w:rsid w:val="00C46689"/>
    <w:rsid w:val="00C46EB1"/>
    <w:rsid w:val="00C47CAF"/>
    <w:rsid w:val="00C503D1"/>
    <w:rsid w:val="00C50737"/>
    <w:rsid w:val="00C50F65"/>
    <w:rsid w:val="00C51812"/>
    <w:rsid w:val="00C51876"/>
    <w:rsid w:val="00C51CA4"/>
    <w:rsid w:val="00C51F20"/>
    <w:rsid w:val="00C51F89"/>
    <w:rsid w:val="00C5262D"/>
    <w:rsid w:val="00C52CF1"/>
    <w:rsid w:val="00C532E2"/>
    <w:rsid w:val="00C53418"/>
    <w:rsid w:val="00C537BA"/>
    <w:rsid w:val="00C53879"/>
    <w:rsid w:val="00C53964"/>
    <w:rsid w:val="00C54049"/>
    <w:rsid w:val="00C54F72"/>
    <w:rsid w:val="00C55139"/>
    <w:rsid w:val="00C5513E"/>
    <w:rsid w:val="00C55305"/>
    <w:rsid w:val="00C553B0"/>
    <w:rsid w:val="00C554DA"/>
    <w:rsid w:val="00C564DA"/>
    <w:rsid w:val="00C56554"/>
    <w:rsid w:val="00C566D1"/>
    <w:rsid w:val="00C56A17"/>
    <w:rsid w:val="00C576E2"/>
    <w:rsid w:val="00C57800"/>
    <w:rsid w:val="00C57DCD"/>
    <w:rsid w:val="00C57E61"/>
    <w:rsid w:val="00C57F54"/>
    <w:rsid w:val="00C60395"/>
    <w:rsid w:val="00C6051B"/>
    <w:rsid w:val="00C6070D"/>
    <w:rsid w:val="00C612BC"/>
    <w:rsid w:val="00C6144B"/>
    <w:rsid w:val="00C6144F"/>
    <w:rsid w:val="00C6186E"/>
    <w:rsid w:val="00C618DA"/>
    <w:rsid w:val="00C61CB2"/>
    <w:rsid w:val="00C61D5C"/>
    <w:rsid w:val="00C61DEF"/>
    <w:rsid w:val="00C62086"/>
    <w:rsid w:val="00C621DB"/>
    <w:rsid w:val="00C623B8"/>
    <w:rsid w:val="00C62635"/>
    <w:rsid w:val="00C629A9"/>
    <w:rsid w:val="00C62B26"/>
    <w:rsid w:val="00C62BE7"/>
    <w:rsid w:val="00C62C0C"/>
    <w:rsid w:val="00C62D2C"/>
    <w:rsid w:val="00C62EC5"/>
    <w:rsid w:val="00C62EFB"/>
    <w:rsid w:val="00C63044"/>
    <w:rsid w:val="00C6333B"/>
    <w:rsid w:val="00C6333E"/>
    <w:rsid w:val="00C63A25"/>
    <w:rsid w:val="00C63D12"/>
    <w:rsid w:val="00C644DE"/>
    <w:rsid w:val="00C647DB"/>
    <w:rsid w:val="00C64CC9"/>
    <w:rsid w:val="00C64F28"/>
    <w:rsid w:val="00C650BA"/>
    <w:rsid w:val="00C65592"/>
    <w:rsid w:val="00C655EB"/>
    <w:rsid w:val="00C65C20"/>
    <w:rsid w:val="00C65F63"/>
    <w:rsid w:val="00C663C3"/>
    <w:rsid w:val="00C66580"/>
    <w:rsid w:val="00C66C80"/>
    <w:rsid w:val="00C67219"/>
    <w:rsid w:val="00C67412"/>
    <w:rsid w:val="00C675AF"/>
    <w:rsid w:val="00C67654"/>
    <w:rsid w:val="00C676CA"/>
    <w:rsid w:val="00C6791E"/>
    <w:rsid w:val="00C67A65"/>
    <w:rsid w:val="00C67BC0"/>
    <w:rsid w:val="00C70054"/>
    <w:rsid w:val="00C70077"/>
    <w:rsid w:val="00C70763"/>
    <w:rsid w:val="00C7083D"/>
    <w:rsid w:val="00C7085E"/>
    <w:rsid w:val="00C70A36"/>
    <w:rsid w:val="00C70E90"/>
    <w:rsid w:val="00C718C9"/>
    <w:rsid w:val="00C718E7"/>
    <w:rsid w:val="00C71CA9"/>
    <w:rsid w:val="00C72165"/>
    <w:rsid w:val="00C72365"/>
    <w:rsid w:val="00C7237D"/>
    <w:rsid w:val="00C727BC"/>
    <w:rsid w:val="00C72946"/>
    <w:rsid w:val="00C72A58"/>
    <w:rsid w:val="00C72ABF"/>
    <w:rsid w:val="00C72C98"/>
    <w:rsid w:val="00C72D69"/>
    <w:rsid w:val="00C7301C"/>
    <w:rsid w:val="00C731EE"/>
    <w:rsid w:val="00C73434"/>
    <w:rsid w:val="00C739C4"/>
    <w:rsid w:val="00C746F3"/>
    <w:rsid w:val="00C748EF"/>
    <w:rsid w:val="00C74BAD"/>
    <w:rsid w:val="00C74D4B"/>
    <w:rsid w:val="00C74E3E"/>
    <w:rsid w:val="00C74EAF"/>
    <w:rsid w:val="00C7542C"/>
    <w:rsid w:val="00C754C8"/>
    <w:rsid w:val="00C760B9"/>
    <w:rsid w:val="00C76125"/>
    <w:rsid w:val="00C769C3"/>
    <w:rsid w:val="00C77246"/>
    <w:rsid w:val="00C77579"/>
    <w:rsid w:val="00C77BB7"/>
    <w:rsid w:val="00C80938"/>
    <w:rsid w:val="00C80BBE"/>
    <w:rsid w:val="00C80D7E"/>
    <w:rsid w:val="00C81A37"/>
    <w:rsid w:val="00C81C14"/>
    <w:rsid w:val="00C822C6"/>
    <w:rsid w:val="00C82713"/>
    <w:rsid w:val="00C82817"/>
    <w:rsid w:val="00C82A2C"/>
    <w:rsid w:val="00C82B00"/>
    <w:rsid w:val="00C82E66"/>
    <w:rsid w:val="00C82FD0"/>
    <w:rsid w:val="00C831F4"/>
    <w:rsid w:val="00C83310"/>
    <w:rsid w:val="00C8342D"/>
    <w:rsid w:val="00C838EE"/>
    <w:rsid w:val="00C83D2F"/>
    <w:rsid w:val="00C83DB9"/>
    <w:rsid w:val="00C83EB7"/>
    <w:rsid w:val="00C8425E"/>
    <w:rsid w:val="00C84801"/>
    <w:rsid w:val="00C8485A"/>
    <w:rsid w:val="00C84947"/>
    <w:rsid w:val="00C84FB0"/>
    <w:rsid w:val="00C85146"/>
    <w:rsid w:val="00C85910"/>
    <w:rsid w:val="00C85CDC"/>
    <w:rsid w:val="00C85EC7"/>
    <w:rsid w:val="00C86453"/>
    <w:rsid w:val="00C86717"/>
    <w:rsid w:val="00C867C3"/>
    <w:rsid w:val="00C8698B"/>
    <w:rsid w:val="00C86BC0"/>
    <w:rsid w:val="00C86C3A"/>
    <w:rsid w:val="00C86F82"/>
    <w:rsid w:val="00C871BB"/>
    <w:rsid w:val="00C87F35"/>
    <w:rsid w:val="00C87FED"/>
    <w:rsid w:val="00C900D6"/>
    <w:rsid w:val="00C900DC"/>
    <w:rsid w:val="00C90205"/>
    <w:rsid w:val="00C90277"/>
    <w:rsid w:val="00C90799"/>
    <w:rsid w:val="00C909DE"/>
    <w:rsid w:val="00C90E45"/>
    <w:rsid w:val="00C90FA9"/>
    <w:rsid w:val="00C91092"/>
    <w:rsid w:val="00C91C49"/>
    <w:rsid w:val="00C9304F"/>
    <w:rsid w:val="00C931A5"/>
    <w:rsid w:val="00C936B2"/>
    <w:rsid w:val="00C939B7"/>
    <w:rsid w:val="00C93ACC"/>
    <w:rsid w:val="00C9436B"/>
    <w:rsid w:val="00C94536"/>
    <w:rsid w:val="00C949BB"/>
    <w:rsid w:val="00C94E23"/>
    <w:rsid w:val="00C95281"/>
    <w:rsid w:val="00C9603E"/>
    <w:rsid w:val="00C96152"/>
    <w:rsid w:val="00C9699F"/>
    <w:rsid w:val="00C96A17"/>
    <w:rsid w:val="00C97123"/>
    <w:rsid w:val="00C97471"/>
    <w:rsid w:val="00C9772E"/>
    <w:rsid w:val="00C97A1E"/>
    <w:rsid w:val="00C97D40"/>
    <w:rsid w:val="00CA0521"/>
    <w:rsid w:val="00CA0CB5"/>
    <w:rsid w:val="00CA1049"/>
    <w:rsid w:val="00CA12B2"/>
    <w:rsid w:val="00CA13CC"/>
    <w:rsid w:val="00CA1D72"/>
    <w:rsid w:val="00CA1EF6"/>
    <w:rsid w:val="00CA1FE4"/>
    <w:rsid w:val="00CA2814"/>
    <w:rsid w:val="00CA28CE"/>
    <w:rsid w:val="00CA29C1"/>
    <w:rsid w:val="00CA2E1B"/>
    <w:rsid w:val="00CA2EAE"/>
    <w:rsid w:val="00CA302F"/>
    <w:rsid w:val="00CA34C7"/>
    <w:rsid w:val="00CA359A"/>
    <w:rsid w:val="00CA3621"/>
    <w:rsid w:val="00CA3797"/>
    <w:rsid w:val="00CA3801"/>
    <w:rsid w:val="00CA38F2"/>
    <w:rsid w:val="00CA3A0B"/>
    <w:rsid w:val="00CA3BFA"/>
    <w:rsid w:val="00CA4286"/>
    <w:rsid w:val="00CA52AF"/>
    <w:rsid w:val="00CA5539"/>
    <w:rsid w:val="00CA696F"/>
    <w:rsid w:val="00CA6D2B"/>
    <w:rsid w:val="00CA6ECA"/>
    <w:rsid w:val="00CA7486"/>
    <w:rsid w:val="00CA7D7D"/>
    <w:rsid w:val="00CA7E1D"/>
    <w:rsid w:val="00CB039C"/>
    <w:rsid w:val="00CB049D"/>
    <w:rsid w:val="00CB05B8"/>
    <w:rsid w:val="00CB0B65"/>
    <w:rsid w:val="00CB195B"/>
    <w:rsid w:val="00CB1CC2"/>
    <w:rsid w:val="00CB1D0C"/>
    <w:rsid w:val="00CB1E85"/>
    <w:rsid w:val="00CB275C"/>
    <w:rsid w:val="00CB29C0"/>
    <w:rsid w:val="00CB3134"/>
    <w:rsid w:val="00CB37D0"/>
    <w:rsid w:val="00CB3AD9"/>
    <w:rsid w:val="00CB416C"/>
    <w:rsid w:val="00CB450D"/>
    <w:rsid w:val="00CB4728"/>
    <w:rsid w:val="00CB4B80"/>
    <w:rsid w:val="00CB5282"/>
    <w:rsid w:val="00CB557A"/>
    <w:rsid w:val="00CB55C1"/>
    <w:rsid w:val="00CB59DC"/>
    <w:rsid w:val="00CB5D30"/>
    <w:rsid w:val="00CB6226"/>
    <w:rsid w:val="00CB62D1"/>
    <w:rsid w:val="00CB64A7"/>
    <w:rsid w:val="00CB6532"/>
    <w:rsid w:val="00CB68CB"/>
    <w:rsid w:val="00CB693A"/>
    <w:rsid w:val="00CB7176"/>
    <w:rsid w:val="00CB7476"/>
    <w:rsid w:val="00CB75A0"/>
    <w:rsid w:val="00CB7B42"/>
    <w:rsid w:val="00CB7CD4"/>
    <w:rsid w:val="00CB7D3C"/>
    <w:rsid w:val="00CC0299"/>
    <w:rsid w:val="00CC080F"/>
    <w:rsid w:val="00CC0C34"/>
    <w:rsid w:val="00CC10A6"/>
    <w:rsid w:val="00CC1791"/>
    <w:rsid w:val="00CC1896"/>
    <w:rsid w:val="00CC1CB1"/>
    <w:rsid w:val="00CC1ECD"/>
    <w:rsid w:val="00CC260E"/>
    <w:rsid w:val="00CC2749"/>
    <w:rsid w:val="00CC298C"/>
    <w:rsid w:val="00CC2CA0"/>
    <w:rsid w:val="00CC358D"/>
    <w:rsid w:val="00CC3A41"/>
    <w:rsid w:val="00CC3BFF"/>
    <w:rsid w:val="00CC4006"/>
    <w:rsid w:val="00CC474D"/>
    <w:rsid w:val="00CC4D6B"/>
    <w:rsid w:val="00CC519B"/>
    <w:rsid w:val="00CC54E7"/>
    <w:rsid w:val="00CC5A43"/>
    <w:rsid w:val="00CC6915"/>
    <w:rsid w:val="00CC6949"/>
    <w:rsid w:val="00CC69F1"/>
    <w:rsid w:val="00CC6F2D"/>
    <w:rsid w:val="00CC6FE2"/>
    <w:rsid w:val="00CC7D70"/>
    <w:rsid w:val="00CD086E"/>
    <w:rsid w:val="00CD0C46"/>
    <w:rsid w:val="00CD1308"/>
    <w:rsid w:val="00CD1407"/>
    <w:rsid w:val="00CD24F9"/>
    <w:rsid w:val="00CD2681"/>
    <w:rsid w:val="00CD4FBA"/>
    <w:rsid w:val="00CD5335"/>
    <w:rsid w:val="00CD56A0"/>
    <w:rsid w:val="00CD5CFC"/>
    <w:rsid w:val="00CD6746"/>
    <w:rsid w:val="00CD69B1"/>
    <w:rsid w:val="00CD6EAE"/>
    <w:rsid w:val="00CD6FB8"/>
    <w:rsid w:val="00CD6FBB"/>
    <w:rsid w:val="00CD72A4"/>
    <w:rsid w:val="00CD733F"/>
    <w:rsid w:val="00CD749E"/>
    <w:rsid w:val="00CD7513"/>
    <w:rsid w:val="00CD782B"/>
    <w:rsid w:val="00CE01CD"/>
    <w:rsid w:val="00CE0227"/>
    <w:rsid w:val="00CE0257"/>
    <w:rsid w:val="00CE04F8"/>
    <w:rsid w:val="00CE0BB9"/>
    <w:rsid w:val="00CE1838"/>
    <w:rsid w:val="00CE1B1C"/>
    <w:rsid w:val="00CE1C51"/>
    <w:rsid w:val="00CE1CDD"/>
    <w:rsid w:val="00CE2556"/>
    <w:rsid w:val="00CE2C30"/>
    <w:rsid w:val="00CE2F7D"/>
    <w:rsid w:val="00CE2FED"/>
    <w:rsid w:val="00CE3204"/>
    <w:rsid w:val="00CE3240"/>
    <w:rsid w:val="00CE3256"/>
    <w:rsid w:val="00CE3320"/>
    <w:rsid w:val="00CE3357"/>
    <w:rsid w:val="00CE37CB"/>
    <w:rsid w:val="00CE3DE7"/>
    <w:rsid w:val="00CE3E70"/>
    <w:rsid w:val="00CE4038"/>
    <w:rsid w:val="00CE439D"/>
    <w:rsid w:val="00CE4439"/>
    <w:rsid w:val="00CE451E"/>
    <w:rsid w:val="00CE45EB"/>
    <w:rsid w:val="00CE4DAF"/>
    <w:rsid w:val="00CE4E56"/>
    <w:rsid w:val="00CE53E9"/>
    <w:rsid w:val="00CE56C3"/>
    <w:rsid w:val="00CE5EE4"/>
    <w:rsid w:val="00CE5EF9"/>
    <w:rsid w:val="00CE638D"/>
    <w:rsid w:val="00CE6C42"/>
    <w:rsid w:val="00CE6E05"/>
    <w:rsid w:val="00CE6EB1"/>
    <w:rsid w:val="00CE7049"/>
    <w:rsid w:val="00CE75F1"/>
    <w:rsid w:val="00CE7803"/>
    <w:rsid w:val="00CE7A8C"/>
    <w:rsid w:val="00CE7E69"/>
    <w:rsid w:val="00CF038C"/>
    <w:rsid w:val="00CF04AD"/>
    <w:rsid w:val="00CF09C1"/>
    <w:rsid w:val="00CF0ABA"/>
    <w:rsid w:val="00CF0EB8"/>
    <w:rsid w:val="00CF1081"/>
    <w:rsid w:val="00CF1CFB"/>
    <w:rsid w:val="00CF23CE"/>
    <w:rsid w:val="00CF2701"/>
    <w:rsid w:val="00CF27F2"/>
    <w:rsid w:val="00CF2EB4"/>
    <w:rsid w:val="00CF331D"/>
    <w:rsid w:val="00CF3ADF"/>
    <w:rsid w:val="00CF3B67"/>
    <w:rsid w:val="00CF3EE8"/>
    <w:rsid w:val="00CF406A"/>
    <w:rsid w:val="00CF48DE"/>
    <w:rsid w:val="00CF4BC0"/>
    <w:rsid w:val="00CF4DF7"/>
    <w:rsid w:val="00CF5001"/>
    <w:rsid w:val="00CF5507"/>
    <w:rsid w:val="00CF58B0"/>
    <w:rsid w:val="00CF5ACE"/>
    <w:rsid w:val="00CF6248"/>
    <w:rsid w:val="00CF67B0"/>
    <w:rsid w:val="00CF6927"/>
    <w:rsid w:val="00CF6C6B"/>
    <w:rsid w:val="00CF701E"/>
    <w:rsid w:val="00CF7268"/>
    <w:rsid w:val="00CF7453"/>
    <w:rsid w:val="00CF74CF"/>
    <w:rsid w:val="00CF7ED3"/>
    <w:rsid w:val="00D009CD"/>
    <w:rsid w:val="00D00C32"/>
    <w:rsid w:val="00D01028"/>
    <w:rsid w:val="00D0111E"/>
    <w:rsid w:val="00D0160E"/>
    <w:rsid w:val="00D01757"/>
    <w:rsid w:val="00D01C07"/>
    <w:rsid w:val="00D01CE7"/>
    <w:rsid w:val="00D02355"/>
    <w:rsid w:val="00D023C0"/>
    <w:rsid w:val="00D0342D"/>
    <w:rsid w:val="00D040F9"/>
    <w:rsid w:val="00D0432F"/>
    <w:rsid w:val="00D048F4"/>
    <w:rsid w:val="00D04E88"/>
    <w:rsid w:val="00D04FBB"/>
    <w:rsid w:val="00D054BB"/>
    <w:rsid w:val="00D05773"/>
    <w:rsid w:val="00D05982"/>
    <w:rsid w:val="00D06295"/>
    <w:rsid w:val="00D0689E"/>
    <w:rsid w:val="00D06C21"/>
    <w:rsid w:val="00D0715A"/>
    <w:rsid w:val="00D074F4"/>
    <w:rsid w:val="00D07BE9"/>
    <w:rsid w:val="00D1006B"/>
    <w:rsid w:val="00D10311"/>
    <w:rsid w:val="00D1088E"/>
    <w:rsid w:val="00D108F5"/>
    <w:rsid w:val="00D10B77"/>
    <w:rsid w:val="00D10DF9"/>
    <w:rsid w:val="00D11120"/>
    <w:rsid w:val="00D11151"/>
    <w:rsid w:val="00D119BD"/>
    <w:rsid w:val="00D11D6C"/>
    <w:rsid w:val="00D12038"/>
    <w:rsid w:val="00D1205D"/>
    <w:rsid w:val="00D12398"/>
    <w:rsid w:val="00D12DD2"/>
    <w:rsid w:val="00D12EDA"/>
    <w:rsid w:val="00D12F7A"/>
    <w:rsid w:val="00D1300C"/>
    <w:rsid w:val="00D1330F"/>
    <w:rsid w:val="00D13AE9"/>
    <w:rsid w:val="00D13B05"/>
    <w:rsid w:val="00D1404E"/>
    <w:rsid w:val="00D144C0"/>
    <w:rsid w:val="00D14B89"/>
    <w:rsid w:val="00D14F68"/>
    <w:rsid w:val="00D1500B"/>
    <w:rsid w:val="00D1529E"/>
    <w:rsid w:val="00D15597"/>
    <w:rsid w:val="00D15B22"/>
    <w:rsid w:val="00D15DD3"/>
    <w:rsid w:val="00D16085"/>
    <w:rsid w:val="00D162AB"/>
    <w:rsid w:val="00D1642F"/>
    <w:rsid w:val="00D16689"/>
    <w:rsid w:val="00D16C4E"/>
    <w:rsid w:val="00D16E8D"/>
    <w:rsid w:val="00D16EF5"/>
    <w:rsid w:val="00D16F25"/>
    <w:rsid w:val="00D175A7"/>
    <w:rsid w:val="00D20098"/>
    <w:rsid w:val="00D20141"/>
    <w:rsid w:val="00D20933"/>
    <w:rsid w:val="00D20938"/>
    <w:rsid w:val="00D21130"/>
    <w:rsid w:val="00D218A8"/>
    <w:rsid w:val="00D21944"/>
    <w:rsid w:val="00D21BFC"/>
    <w:rsid w:val="00D21D4C"/>
    <w:rsid w:val="00D224BF"/>
    <w:rsid w:val="00D227C1"/>
    <w:rsid w:val="00D228A5"/>
    <w:rsid w:val="00D228EB"/>
    <w:rsid w:val="00D23194"/>
    <w:rsid w:val="00D23440"/>
    <w:rsid w:val="00D239D7"/>
    <w:rsid w:val="00D243B1"/>
    <w:rsid w:val="00D2480C"/>
    <w:rsid w:val="00D2485A"/>
    <w:rsid w:val="00D24944"/>
    <w:rsid w:val="00D24B2A"/>
    <w:rsid w:val="00D25655"/>
    <w:rsid w:val="00D25A61"/>
    <w:rsid w:val="00D25B97"/>
    <w:rsid w:val="00D25BE0"/>
    <w:rsid w:val="00D260C2"/>
    <w:rsid w:val="00D26780"/>
    <w:rsid w:val="00D2720B"/>
    <w:rsid w:val="00D276E3"/>
    <w:rsid w:val="00D30121"/>
    <w:rsid w:val="00D30183"/>
    <w:rsid w:val="00D30A5B"/>
    <w:rsid w:val="00D310D3"/>
    <w:rsid w:val="00D31274"/>
    <w:rsid w:val="00D3175F"/>
    <w:rsid w:val="00D3178B"/>
    <w:rsid w:val="00D31E32"/>
    <w:rsid w:val="00D321E3"/>
    <w:rsid w:val="00D3250F"/>
    <w:rsid w:val="00D32706"/>
    <w:rsid w:val="00D328A8"/>
    <w:rsid w:val="00D32A3A"/>
    <w:rsid w:val="00D3307C"/>
    <w:rsid w:val="00D330E7"/>
    <w:rsid w:val="00D331A0"/>
    <w:rsid w:val="00D33846"/>
    <w:rsid w:val="00D33B29"/>
    <w:rsid w:val="00D33B5B"/>
    <w:rsid w:val="00D33D03"/>
    <w:rsid w:val="00D342A7"/>
    <w:rsid w:val="00D34814"/>
    <w:rsid w:val="00D349C0"/>
    <w:rsid w:val="00D35070"/>
    <w:rsid w:val="00D35146"/>
    <w:rsid w:val="00D359CC"/>
    <w:rsid w:val="00D35A61"/>
    <w:rsid w:val="00D36345"/>
    <w:rsid w:val="00D36948"/>
    <w:rsid w:val="00D36C91"/>
    <w:rsid w:val="00D36D7F"/>
    <w:rsid w:val="00D3737D"/>
    <w:rsid w:val="00D377A1"/>
    <w:rsid w:val="00D3795C"/>
    <w:rsid w:val="00D37983"/>
    <w:rsid w:val="00D37AB2"/>
    <w:rsid w:val="00D40076"/>
    <w:rsid w:val="00D40C6B"/>
    <w:rsid w:val="00D40DFD"/>
    <w:rsid w:val="00D40F7F"/>
    <w:rsid w:val="00D410CD"/>
    <w:rsid w:val="00D41D8C"/>
    <w:rsid w:val="00D420F6"/>
    <w:rsid w:val="00D4238B"/>
    <w:rsid w:val="00D4284E"/>
    <w:rsid w:val="00D4308A"/>
    <w:rsid w:val="00D434AD"/>
    <w:rsid w:val="00D43645"/>
    <w:rsid w:val="00D437B9"/>
    <w:rsid w:val="00D43CB8"/>
    <w:rsid w:val="00D4425F"/>
    <w:rsid w:val="00D4442B"/>
    <w:rsid w:val="00D44C04"/>
    <w:rsid w:val="00D44CEA"/>
    <w:rsid w:val="00D454E3"/>
    <w:rsid w:val="00D45B71"/>
    <w:rsid w:val="00D45D6A"/>
    <w:rsid w:val="00D462D8"/>
    <w:rsid w:val="00D46304"/>
    <w:rsid w:val="00D46A8D"/>
    <w:rsid w:val="00D46AE9"/>
    <w:rsid w:val="00D46BD0"/>
    <w:rsid w:val="00D470A7"/>
    <w:rsid w:val="00D470AD"/>
    <w:rsid w:val="00D470FC"/>
    <w:rsid w:val="00D47388"/>
    <w:rsid w:val="00D4747D"/>
    <w:rsid w:val="00D475FF"/>
    <w:rsid w:val="00D47AB1"/>
    <w:rsid w:val="00D47D1D"/>
    <w:rsid w:val="00D47FEF"/>
    <w:rsid w:val="00D504B4"/>
    <w:rsid w:val="00D508D5"/>
    <w:rsid w:val="00D51AD2"/>
    <w:rsid w:val="00D51C6A"/>
    <w:rsid w:val="00D51DB4"/>
    <w:rsid w:val="00D52021"/>
    <w:rsid w:val="00D523A5"/>
    <w:rsid w:val="00D52A04"/>
    <w:rsid w:val="00D52CCC"/>
    <w:rsid w:val="00D52E48"/>
    <w:rsid w:val="00D5329C"/>
    <w:rsid w:val="00D538C7"/>
    <w:rsid w:val="00D53BFC"/>
    <w:rsid w:val="00D541C1"/>
    <w:rsid w:val="00D54380"/>
    <w:rsid w:val="00D5443B"/>
    <w:rsid w:val="00D545EF"/>
    <w:rsid w:val="00D54728"/>
    <w:rsid w:val="00D54FF1"/>
    <w:rsid w:val="00D55396"/>
    <w:rsid w:val="00D55BE7"/>
    <w:rsid w:val="00D561E3"/>
    <w:rsid w:val="00D56A8A"/>
    <w:rsid w:val="00D56B42"/>
    <w:rsid w:val="00D573B8"/>
    <w:rsid w:val="00D57665"/>
    <w:rsid w:val="00D57930"/>
    <w:rsid w:val="00D57C7C"/>
    <w:rsid w:val="00D60159"/>
    <w:rsid w:val="00D606DA"/>
    <w:rsid w:val="00D60828"/>
    <w:rsid w:val="00D60C26"/>
    <w:rsid w:val="00D610C2"/>
    <w:rsid w:val="00D6133D"/>
    <w:rsid w:val="00D6138C"/>
    <w:rsid w:val="00D616C2"/>
    <w:rsid w:val="00D617A5"/>
    <w:rsid w:val="00D62767"/>
    <w:rsid w:val="00D62CB7"/>
    <w:rsid w:val="00D62EF7"/>
    <w:rsid w:val="00D63334"/>
    <w:rsid w:val="00D63455"/>
    <w:rsid w:val="00D638F0"/>
    <w:rsid w:val="00D645AB"/>
    <w:rsid w:val="00D646D1"/>
    <w:rsid w:val="00D66525"/>
    <w:rsid w:val="00D66A39"/>
    <w:rsid w:val="00D66AA4"/>
    <w:rsid w:val="00D66EFB"/>
    <w:rsid w:val="00D67796"/>
    <w:rsid w:val="00D67901"/>
    <w:rsid w:val="00D679E5"/>
    <w:rsid w:val="00D67EAD"/>
    <w:rsid w:val="00D701F1"/>
    <w:rsid w:val="00D7094A"/>
    <w:rsid w:val="00D70ED5"/>
    <w:rsid w:val="00D71281"/>
    <w:rsid w:val="00D719C0"/>
    <w:rsid w:val="00D723C3"/>
    <w:rsid w:val="00D7242B"/>
    <w:rsid w:val="00D72CC8"/>
    <w:rsid w:val="00D732A1"/>
    <w:rsid w:val="00D73364"/>
    <w:rsid w:val="00D7342B"/>
    <w:rsid w:val="00D73863"/>
    <w:rsid w:val="00D73CBD"/>
    <w:rsid w:val="00D74162"/>
    <w:rsid w:val="00D742FD"/>
    <w:rsid w:val="00D7487B"/>
    <w:rsid w:val="00D74A5C"/>
    <w:rsid w:val="00D74D86"/>
    <w:rsid w:val="00D74E4F"/>
    <w:rsid w:val="00D74F5B"/>
    <w:rsid w:val="00D7548C"/>
    <w:rsid w:val="00D75553"/>
    <w:rsid w:val="00D755EC"/>
    <w:rsid w:val="00D75D12"/>
    <w:rsid w:val="00D7608A"/>
    <w:rsid w:val="00D76F05"/>
    <w:rsid w:val="00D7726F"/>
    <w:rsid w:val="00D773DE"/>
    <w:rsid w:val="00D774BE"/>
    <w:rsid w:val="00D7774B"/>
    <w:rsid w:val="00D778A4"/>
    <w:rsid w:val="00D77A0C"/>
    <w:rsid w:val="00D77AC2"/>
    <w:rsid w:val="00D8067E"/>
    <w:rsid w:val="00D80EB6"/>
    <w:rsid w:val="00D8100E"/>
    <w:rsid w:val="00D813A9"/>
    <w:rsid w:val="00D814DE"/>
    <w:rsid w:val="00D815A5"/>
    <w:rsid w:val="00D8175D"/>
    <w:rsid w:val="00D81ECF"/>
    <w:rsid w:val="00D82C85"/>
    <w:rsid w:val="00D831F4"/>
    <w:rsid w:val="00D833B3"/>
    <w:rsid w:val="00D83563"/>
    <w:rsid w:val="00D83647"/>
    <w:rsid w:val="00D836A9"/>
    <w:rsid w:val="00D83B39"/>
    <w:rsid w:val="00D84398"/>
    <w:rsid w:val="00D8469D"/>
    <w:rsid w:val="00D848ED"/>
    <w:rsid w:val="00D8490B"/>
    <w:rsid w:val="00D84D93"/>
    <w:rsid w:val="00D84E0D"/>
    <w:rsid w:val="00D84E53"/>
    <w:rsid w:val="00D85432"/>
    <w:rsid w:val="00D854B8"/>
    <w:rsid w:val="00D85545"/>
    <w:rsid w:val="00D8611C"/>
    <w:rsid w:val="00D861A1"/>
    <w:rsid w:val="00D865B5"/>
    <w:rsid w:val="00D866BB"/>
    <w:rsid w:val="00D86765"/>
    <w:rsid w:val="00D869C7"/>
    <w:rsid w:val="00D86B97"/>
    <w:rsid w:val="00D870F0"/>
    <w:rsid w:val="00D87177"/>
    <w:rsid w:val="00D87491"/>
    <w:rsid w:val="00D874C4"/>
    <w:rsid w:val="00D87522"/>
    <w:rsid w:val="00D87587"/>
    <w:rsid w:val="00D875AE"/>
    <w:rsid w:val="00D87887"/>
    <w:rsid w:val="00D87AFB"/>
    <w:rsid w:val="00D87E3F"/>
    <w:rsid w:val="00D87FE5"/>
    <w:rsid w:val="00D90139"/>
    <w:rsid w:val="00D904F4"/>
    <w:rsid w:val="00D90791"/>
    <w:rsid w:val="00D90C23"/>
    <w:rsid w:val="00D90EE3"/>
    <w:rsid w:val="00D9107C"/>
    <w:rsid w:val="00D913A2"/>
    <w:rsid w:val="00D91617"/>
    <w:rsid w:val="00D91640"/>
    <w:rsid w:val="00D91BE4"/>
    <w:rsid w:val="00D91EF1"/>
    <w:rsid w:val="00D920F0"/>
    <w:rsid w:val="00D92182"/>
    <w:rsid w:val="00D92457"/>
    <w:rsid w:val="00D926CF"/>
    <w:rsid w:val="00D93112"/>
    <w:rsid w:val="00D934A6"/>
    <w:rsid w:val="00D937D1"/>
    <w:rsid w:val="00D9384D"/>
    <w:rsid w:val="00D939A0"/>
    <w:rsid w:val="00D939C5"/>
    <w:rsid w:val="00D94A70"/>
    <w:rsid w:val="00D9578F"/>
    <w:rsid w:val="00D957E2"/>
    <w:rsid w:val="00D95FB8"/>
    <w:rsid w:val="00D96F20"/>
    <w:rsid w:val="00D97972"/>
    <w:rsid w:val="00DA03DB"/>
    <w:rsid w:val="00DA05B6"/>
    <w:rsid w:val="00DA1047"/>
    <w:rsid w:val="00DA19BC"/>
    <w:rsid w:val="00DA1C6A"/>
    <w:rsid w:val="00DA1DEE"/>
    <w:rsid w:val="00DA2CC2"/>
    <w:rsid w:val="00DA3DBF"/>
    <w:rsid w:val="00DA3ECE"/>
    <w:rsid w:val="00DA40BA"/>
    <w:rsid w:val="00DA4143"/>
    <w:rsid w:val="00DA43BB"/>
    <w:rsid w:val="00DA4478"/>
    <w:rsid w:val="00DA4B23"/>
    <w:rsid w:val="00DA4D8D"/>
    <w:rsid w:val="00DA50F7"/>
    <w:rsid w:val="00DA5433"/>
    <w:rsid w:val="00DA54E1"/>
    <w:rsid w:val="00DA5747"/>
    <w:rsid w:val="00DA5B62"/>
    <w:rsid w:val="00DA5E61"/>
    <w:rsid w:val="00DA66C1"/>
    <w:rsid w:val="00DA68F5"/>
    <w:rsid w:val="00DA69BE"/>
    <w:rsid w:val="00DA6B75"/>
    <w:rsid w:val="00DA7078"/>
    <w:rsid w:val="00DB0195"/>
    <w:rsid w:val="00DB022B"/>
    <w:rsid w:val="00DB0345"/>
    <w:rsid w:val="00DB045A"/>
    <w:rsid w:val="00DB0549"/>
    <w:rsid w:val="00DB0698"/>
    <w:rsid w:val="00DB0D16"/>
    <w:rsid w:val="00DB1176"/>
    <w:rsid w:val="00DB12AD"/>
    <w:rsid w:val="00DB1346"/>
    <w:rsid w:val="00DB1841"/>
    <w:rsid w:val="00DB18D8"/>
    <w:rsid w:val="00DB19B1"/>
    <w:rsid w:val="00DB1A86"/>
    <w:rsid w:val="00DB1B52"/>
    <w:rsid w:val="00DB1F6B"/>
    <w:rsid w:val="00DB2057"/>
    <w:rsid w:val="00DB2775"/>
    <w:rsid w:val="00DB2911"/>
    <w:rsid w:val="00DB2A62"/>
    <w:rsid w:val="00DB2B36"/>
    <w:rsid w:val="00DB3071"/>
    <w:rsid w:val="00DB3951"/>
    <w:rsid w:val="00DB39D3"/>
    <w:rsid w:val="00DB3A44"/>
    <w:rsid w:val="00DB3BF3"/>
    <w:rsid w:val="00DB3C59"/>
    <w:rsid w:val="00DB3D1A"/>
    <w:rsid w:val="00DB3E59"/>
    <w:rsid w:val="00DB3EC1"/>
    <w:rsid w:val="00DB420E"/>
    <w:rsid w:val="00DB4241"/>
    <w:rsid w:val="00DB436C"/>
    <w:rsid w:val="00DB43CE"/>
    <w:rsid w:val="00DB4F12"/>
    <w:rsid w:val="00DB4FD0"/>
    <w:rsid w:val="00DB53CD"/>
    <w:rsid w:val="00DB60A9"/>
    <w:rsid w:val="00DB74EF"/>
    <w:rsid w:val="00DB7798"/>
    <w:rsid w:val="00DB7B23"/>
    <w:rsid w:val="00DB7B5E"/>
    <w:rsid w:val="00DC0066"/>
    <w:rsid w:val="00DC014F"/>
    <w:rsid w:val="00DC0321"/>
    <w:rsid w:val="00DC06B2"/>
    <w:rsid w:val="00DC07F9"/>
    <w:rsid w:val="00DC0BB2"/>
    <w:rsid w:val="00DC1120"/>
    <w:rsid w:val="00DC1142"/>
    <w:rsid w:val="00DC11AF"/>
    <w:rsid w:val="00DC258A"/>
    <w:rsid w:val="00DC2659"/>
    <w:rsid w:val="00DC27F5"/>
    <w:rsid w:val="00DC29FF"/>
    <w:rsid w:val="00DC2C4D"/>
    <w:rsid w:val="00DC3E6B"/>
    <w:rsid w:val="00DC468E"/>
    <w:rsid w:val="00DC4956"/>
    <w:rsid w:val="00DC4B59"/>
    <w:rsid w:val="00DC4C8E"/>
    <w:rsid w:val="00DC4D4A"/>
    <w:rsid w:val="00DC524B"/>
    <w:rsid w:val="00DC5500"/>
    <w:rsid w:val="00DC555C"/>
    <w:rsid w:val="00DC55A4"/>
    <w:rsid w:val="00DC5920"/>
    <w:rsid w:val="00DC5AE7"/>
    <w:rsid w:val="00DC5FAE"/>
    <w:rsid w:val="00DC60AB"/>
    <w:rsid w:val="00DC6451"/>
    <w:rsid w:val="00DC6B33"/>
    <w:rsid w:val="00DC6C63"/>
    <w:rsid w:val="00DC70C2"/>
    <w:rsid w:val="00DC7267"/>
    <w:rsid w:val="00DC73B6"/>
    <w:rsid w:val="00DC7CD4"/>
    <w:rsid w:val="00DC7E78"/>
    <w:rsid w:val="00DD053C"/>
    <w:rsid w:val="00DD0563"/>
    <w:rsid w:val="00DD08A7"/>
    <w:rsid w:val="00DD09B5"/>
    <w:rsid w:val="00DD0B0F"/>
    <w:rsid w:val="00DD0D17"/>
    <w:rsid w:val="00DD0E42"/>
    <w:rsid w:val="00DD1180"/>
    <w:rsid w:val="00DD165C"/>
    <w:rsid w:val="00DD1EE3"/>
    <w:rsid w:val="00DD31F5"/>
    <w:rsid w:val="00DD349E"/>
    <w:rsid w:val="00DD3972"/>
    <w:rsid w:val="00DD3DA6"/>
    <w:rsid w:val="00DD41C1"/>
    <w:rsid w:val="00DD4279"/>
    <w:rsid w:val="00DD459F"/>
    <w:rsid w:val="00DD4850"/>
    <w:rsid w:val="00DD4CAA"/>
    <w:rsid w:val="00DD5059"/>
    <w:rsid w:val="00DD54BC"/>
    <w:rsid w:val="00DD55AF"/>
    <w:rsid w:val="00DD56B9"/>
    <w:rsid w:val="00DD572E"/>
    <w:rsid w:val="00DD58B7"/>
    <w:rsid w:val="00DD67B2"/>
    <w:rsid w:val="00DD6A1C"/>
    <w:rsid w:val="00DD6AA0"/>
    <w:rsid w:val="00DD6C33"/>
    <w:rsid w:val="00DD70C8"/>
    <w:rsid w:val="00DE0566"/>
    <w:rsid w:val="00DE08ED"/>
    <w:rsid w:val="00DE1914"/>
    <w:rsid w:val="00DE19CA"/>
    <w:rsid w:val="00DE2046"/>
    <w:rsid w:val="00DE212D"/>
    <w:rsid w:val="00DE2185"/>
    <w:rsid w:val="00DE2AD7"/>
    <w:rsid w:val="00DE2FCC"/>
    <w:rsid w:val="00DE3320"/>
    <w:rsid w:val="00DE37F9"/>
    <w:rsid w:val="00DE40B8"/>
    <w:rsid w:val="00DE40DE"/>
    <w:rsid w:val="00DE42CD"/>
    <w:rsid w:val="00DE460C"/>
    <w:rsid w:val="00DE48F1"/>
    <w:rsid w:val="00DE4C1A"/>
    <w:rsid w:val="00DE5624"/>
    <w:rsid w:val="00DE5890"/>
    <w:rsid w:val="00DE5A4B"/>
    <w:rsid w:val="00DE5DD7"/>
    <w:rsid w:val="00DE639F"/>
    <w:rsid w:val="00DE68DA"/>
    <w:rsid w:val="00DE6C63"/>
    <w:rsid w:val="00DE6F3A"/>
    <w:rsid w:val="00DE7703"/>
    <w:rsid w:val="00DE774B"/>
    <w:rsid w:val="00DE7E6B"/>
    <w:rsid w:val="00DF0335"/>
    <w:rsid w:val="00DF05FB"/>
    <w:rsid w:val="00DF07B5"/>
    <w:rsid w:val="00DF0824"/>
    <w:rsid w:val="00DF0EDB"/>
    <w:rsid w:val="00DF10D0"/>
    <w:rsid w:val="00DF10EB"/>
    <w:rsid w:val="00DF13CF"/>
    <w:rsid w:val="00DF18BF"/>
    <w:rsid w:val="00DF1C98"/>
    <w:rsid w:val="00DF1D2F"/>
    <w:rsid w:val="00DF1EF0"/>
    <w:rsid w:val="00DF206C"/>
    <w:rsid w:val="00DF2076"/>
    <w:rsid w:val="00DF207F"/>
    <w:rsid w:val="00DF2199"/>
    <w:rsid w:val="00DF2292"/>
    <w:rsid w:val="00DF2625"/>
    <w:rsid w:val="00DF274F"/>
    <w:rsid w:val="00DF2903"/>
    <w:rsid w:val="00DF2CA7"/>
    <w:rsid w:val="00DF2CE7"/>
    <w:rsid w:val="00DF2E6F"/>
    <w:rsid w:val="00DF3653"/>
    <w:rsid w:val="00DF3848"/>
    <w:rsid w:val="00DF38AA"/>
    <w:rsid w:val="00DF39D5"/>
    <w:rsid w:val="00DF3B51"/>
    <w:rsid w:val="00DF3B96"/>
    <w:rsid w:val="00DF42B4"/>
    <w:rsid w:val="00DF440D"/>
    <w:rsid w:val="00DF5788"/>
    <w:rsid w:val="00DF57CF"/>
    <w:rsid w:val="00DF5E49"/>
    <w:rsid w:val="00DF5F46"/>
    <w:rsid w:val="00DF641C"/>
    <w:rsid w:val="00DF67C7"/>
    <w:rsid w:val="00DF6D4B"/>
    <w:rsid w:val="00DF6DF6"/>
    <w:rsid w:val="00DF6E65"/>
    <w:rsid w:val="00DF78F9"/>
    <w:rsid w:val="00E0021A"/>
    <w:rsid w:val="00E00B80"/>
    <w:rsid w:val="00E00C0B"/>
    <w:rsid w:val="00E00DEA"/>
    <w:rsid w:val="00E013B3"/>
    <w:rsid w:val="00E01465"/>
    <w:rsid w:val="00E019B5"/>
    <w:rsid w:val="00E022FA"/>
    <w:rsid w:val="00E0243C"/>
    <w:rsid w:val="00E02556"/>
    <w:rsid w:val="00E0279E"/>
    <w:rsid w:val="00E028D7"/>
    <w:rsid w:val="00E02FB2"/>
    <w:rsid w:val="00E03033"/>
    <w:rsid w:val="00E033C4"/>
    <w:rsid w:val="00E0340D"/>
    <w:rsid w:val="00E03607"/>
    <w:rsid w:val="00E03BC3"/>
    <w:rsid w:val="00E04090"/>
    <w:rsid w:val="00E042C4"/>
    <w:rsid w:val="00E0438A"/>
    <w:rsid w:val="00E04391"/>
    <w:rsid w:val="00E04622"/>
    <w:rsid w:val="00E04717"/>
    <w:rsid w:val="00E04723"/>
    <w:rsid w:val="00E047E6"/>
    <w:rsid w:val="00E04F2F"/>
    <w:rsid w:val="00E05331"/>
    <w:rsid w:val="00E055C9"/>
    <w:rsid w:val="00E056BB"/>
    <w:rsid w:val="00E066DC"/>
    <w:rsid w:val="00E06DA3"/>
    <w:rsid w:val="00E07123"/>
    <w:rsid w:val="00E07F1B"/>
    <w:rsid w:val="00E1014A"/>
    <w:rsid w:val="00E10533"/>
    <w:rsid w:val="00E1079F"/>
    <w:rsid w:val="00E10D6A"/>
    <w:rsid w:val="00E10DE9"/>
    <w:rsid w:val="00E117A9"/>
    <w:rsid w:val="00E119AD"/>
    <w:rsid w:val="00E11ADC"/>
    <w:rsid w:val="00E11E36"/>
    <w:rsid w:val="00E12178"/>
    <w:rsid w:val="00E125C7"/>
    <w:rsid w:val="00E127CE"/>
    <w:rsid w:val="00E128A9"/>
    <w:rsid w:val="00E12CF5"/>
    <w:rsid w:val="00E13457"/>
    <w:rsid w:val="00E1385E"/>
    <w:rsid w:val="00E138C1"/>
    <w:rsid w:val="00E141D9"/>
    <w:rsid w:val="00E14466"/>
    <w:rsid w:val="00E144D7"/>
    <w:rsid w:val="00E14583"/>
    <w:rsid w:val="00E1476C"/>
    <w:rsid w:val="00E147FB"/>
    <w:rsid w:val="00E149CF"/>
    <w:rsid w:val="00E14A10"/>
    <w:rsid w:val="00E14F8C"/>
    <w:rsid w:val="00E1551D"/>
    <w:rsid w:val="00E155F4"/>
    <w:rsid w:val="00E159F6"/>
    <w:rsid w:val="00E15DD5"/>
    <w:rsid w:val="00E16279"/>
    <w:rsid w:val="00E1638D"/>
    <w:rsid w:val="00E1724C"/>
    <w:rsid w:val="00E17445"/>
    <w:rsid w:val="00E1787E"/>
    <w:rsid w:val="00E17A77"/>
    <w:rsid w:val="00E17A9A"/>
    <w:rsid w:val="00E17DE2"/>
    <w:rsid w:val="00E201C1"/>
    <w:rsid w:val="00E205A6"/>
    <w:rsid w:val="00E2084C"/>
    <w:rsid w:val="00E208FE"/>
    <w:rsid w:val="00E209FA"/>
    <w:rsid w:val="00E2115E"/>
    <w:rsid w:val="00E21344"/>
    <w:rsid w:val="00E21378"/>
    <w:rsid w:val="00E21400"/>
    <w:rsid w:val="00E220DC"/>
    <w:rsid w:val="00E221AC"/>
    <w:rsid w:val="00E22222"/>
    <w:rsid w:val="00E22382"/>
    <w:rsid w:val="00E22606"/>
    <w:rsid w:val="00E22C2B"/>
    <w:rsid w:val="00E232E8"/>
    <w:rsid w:val="00E2333B"/>
    <w:rsid w:val="00E23E01"/>
    <w:rsid w:val="00E23E5B"/>
    <w:rsid w:val="00E23F8C"/>
    <w:rsid w:val="00E244BD"/>
    <w:rsid w:val="00E2456E"/>
    <w:rsid w:val="00E247EE"/>
    <w:rsid w:val="00E248D0"/>
    <w:rsid w:val="00E24C80"/>
    <w:rsid w:val="00E24EF2"/>
    <w:rsid w:val="00E24F2F"/>
    <w:rsid w:val="00E250F2"/>
    <w:rsid w:val="00E2546A"/>
    <w:rsid w:val="00E259F6"/>
    <w:rsid w:val="00E25B2E"/>
    <w:rsid w:val="00E25DCF"/>
    <w:rsid w:val="00E26712"/>
    <w:rsid w:val="00E26A58"/>
    <w:rsid w:val="00E26BEF"/>
    <w:rsid w:val="00E26FAB"/>
    <w:rsid w:val="00E2724E"/>
    <w:rsid w:val="00E2736C"/>
    <w:rsid w:val="00E27719"/>
    <w:rsid w:val="00E277E7"/>
    <w:rsid w:val="00E27AED"/>
    <w:rsid w:val="00E27DDC"/>
    <w:rsid w:val="00E30038"/>
    <w:rsid w:val="00E3050E"/>
    <w:rsid w:val="00E30615"/>
    <w:rsid w:val="00E3087E"/>
    <w:rsid w:val="00E30BA1"/>
    <w:rsid w:val="00E30CD4"/>
    <w:rsid w:val="00E30F73"/>
    <w:rsid w:val="00E31912"/>
    <w:rsid w:val="00E31D7D"/>
    <w:rsid w:val="00E320E6"/>
    <w:rsid w:val="00E32870"/>
    <w:rsid w:val="00E32885"/>
    <w:rsid w:val="00E32A39"/>
    <w:rsid w:val="00E332FD"/>
    <w:rsid w:val="00E3382B"/>
    <w:rsid w:val="00E33909"/>
    <w:rsid w:val="00E33B7B"/>
    <w:rsid w:val="00E33D65"/>
    <w:rsid w:val="00E34256"/>
    <w:rsid w:val="00E34367"/>
    <w:rsid w:val="00E35761"/>
    <w:rsid w:val="00E35F6F"/>
    <w:rsid w:val="00E364C5"/>
    <w:rsid w:val="00E36B27"/>
    <w:rsid w:val="00E36E8A"/>
    <w:rsid w:val="00E371CE"/>
    <w:rsid w:val="00E37232"/>
    <w:rsid w:val="00E3726B"/>
    <w:rsid w:val="00E37769"/>
    <w:rsid w:val="00E37C29"/>
    <w:rsid w:val="00E37EA6"/>
    <w:rsid w:val="00E37F34"/>
    <w:rsid w:val="00E37F76"/>
    <w:rsid w:val="00E401A4"/>
    <w:rsid w:val="00E40D61"/>
    <w:rsid w:val="00E415AC"/>
    <w:rsid w:val="00E415C7"/>
    <w:rsid w:val="00E41C7A"/>
    <w:rsid w:val="00E41D5A"/>
    <w:rsid w:val="00E42743"/>
    <w:rsid w:val="00E43063"/>
    <w:rsid w:val="00E432AA"/>
    <w:rsid w:val="00E435ED"/>
    <w:rsid w:val="00E439A0"/>
    <w:rsid w:val="00E43C27"/>
    <w:rsid w:val="00E44102"/>
    <w:rsid w:val="00E445EB"/>
    <w:rsid w:val="00E446BA"/>
    <w:rsid w:val="00E44847"/>
    <w:rsid w:val="00E44F69"/>
    <w:rsid w:val="00E44FFD"/>
    <w:rsid w:val="00E450B9"/>
    <w:rsid w:val="00E451ED"/>
    <w:rsid w:val="00E45E31"/>
    <w:rsid w:val="00E45EAF"/>
    <w:rsid w:val="00E46741"/>
    <w:rsid w:val="00E46AFD"/>
    <w:rsid w:val="00E473BC"/>
    <w:rsid w:val="00E474CE"/>
    <w:rsid w:val="00E47688"/>
    <w:rsid w:val="00E4769F"/>
    <w:rsid w:val="00E47978"/>
    <w:rsid w:val="00E50629"/>
    <w:rsid w:val="00E5096E"/>
    <w:rsid w:val="00E5099D"/>
    <w:rsid w:val="00E50EE4"/>
    <w:rsid w:val="00E5122E"/>
    <w:rsid w:val="00E51AC6"/>
    <w:rsid w:val="00E51B89"/>
    <w:rsid w:val="00E52359"/>
    <w:rsid w:val="00E523DE"/>
    <w:rsid w:val="00E5247F"/>
    <w:rsid w:val="00E524D7"/>
    <w:rsid w:val="00E5294A"/>
    <w:rsid w:val="00E52DDF"/>
    <w:rsid w:val="00E52E24"/>
    <w:rsid w:val="00E52EA1"/>
    <w:rsid w:val="00E53236"/>
    <w:rsid w:val="00E5337D"/>
    <w:rsid w:val="00E53726"/>
    <w:rsid w:val="00E53A5A"/>
    <w:rsid w:val="00E546EE"/>
    <w:rsid w:val="00E55989"/>
    <w:rsid w:val="00E56078"/>
    <w:rsid w:val="00E5656A"/>
    <w:rsid w:val="00E56EBB"/>
    <w:rsid w:val="00E57393"/>
    <w:rsid w:val="00E57483"/>
    <w:rsid w:val="00E575F8"/>
    <w:rsid w:val="00E57749"/>
    <w:rsid w:val="00E57ED8"/>
    <w:rsid w:val="00E600FC"/>
    <w:rsid w:val="00E605E4"/>
    <w:rsid w:val="00E60A1D"/>
    <w:rsid w:val="00E60A4E"/>
    <w:rsid w:val="00E60B72"/>
    <w:rsid w:val="00E61053"/>
    <w:rsid w:val="00E61445"/>
    <w:rsid w:val="00E6256D"/>
    <w:rsid w:val="00E6272E"/>
    <w:rsid w:val="00E62885"/>
    <w:rsid w:val="00E62B65"/>
    <w:rsid w:val="00E62BD6"/>
    <w:rsid w:val="00E62C33"/>
    <w:rsid w:val="00E631AA"/>
    <w:rsid w:val="00E63BE6"/>
    <w:rsid w:val="00E63D79"/>
    <w:rsid w:val="00E63F7B"/>
    <w:rsid w:val="00E642D9"/>
    <w:rsid w:val="00E64431"/>
    <w:rsid w:val="00E6445D"/>
    <w:rsid w:val="00E64A3C"/>
    <w:rsid w:val="00E64CDD"/>
    <w:rsid w:val="00E6500D"/>
    <w:rsid w:val="00E65939"/>
    <w:rsid w:val="00E66756"/>
    <w:rsid w:val="00E66886"/>
    <w:rsid w:val="00E670D5"/>
    <w:rsid w:val="00E6778C"/>
    <w:rsid w:val="00E67D25"/>
    <w:rsid w:val="00E702CB"/>
    <w:rsid w:val="00E70573"/>
    <w:rsid w:val="00E70C51"/>
    <w:rsid w:val="00E70DDC"/>
    <w:rsid w:val="00E70EE1"/>
    <w:rsid w:val="00E70FB3"/>
    <w:rsid w:val="00E717F0"/>
    <w:rsid w:val="00E71B90"/>
    <w:rsid w:val="00E72028"/>
    <w:rsid w:val="00E72E52"/>
    <w:rsid w:val="00E73203"/>
    <w:rsid w:val="00E7350A"/>
    <w:rsid w:val="00E735E6"/>
    <w:rsid w:val="00E745FC"/>
    <w:rsid w:val="00E74964"/>
    <w:rsid w:val="00E749A0"/>
    <w:rsid w:val="00E74BD2"/>
    <w:rsid w:val="00E74C1F"/>
    <w:rsid w:val="00E74D1B"/>
    <w:rsid w:val="00E7514D"/>
    <w:rsid w:val="00E756CF"/>
    <w:rsid w:val="00E75E54"/>
    <w:rsid w:val="00E766BA"/>
    <w:rsid w:val="00E76811"/>
    <w:rsid w:val="00E76D19"/>
    <w:rsid w:val="00E771BD"/>
    <w:rsid w:val="00E77BC3"/>
    <w:rsid w:val="00E802D1"/>
    <w:rsid w:val="00E8035A"/>
    <w:rsid w:val="00E80A2D"/>
    <w:rsid w:val="00E815D6"/>
    <w:rsid w:val="00E81779"/>
    <w:rsid w:val="00E82105"/>
    <w:rsid w:val="00E82506"/>
    <w:rsid w:val="00E8251E"/>
    <w:rsid w:val="00E82685"/>
    <w:rsid w:val="00E82C60"/>
    <w:rsid w:val="00E83377"/>
    <w:rsid w:val="00E834FB"/>
    <w:rsid w:val="00E83741"/>
    <w:rsid w:val="00E83AA3"/>
    <w:rsid w:val="00E847E5"/>
    <w:rsid w:val="00E848BA"/>
    <w:rsid w:val="00E84B8C"/>
    <w:rsid w:val="00E84CB9"/>
    <w:rsid w:val="00E8506C"/>
    <w:rsid w:val="00E8569D"/>
    <w:rsid w:val="00E8628A"/>
    <w:rsid w:val="00E8653B"/>
    <w:rsid w:val="00E86566"/>
    <w:rsid w:val="00E8661C"/>
    <w:rsid w:val="00E86782"/>
    <w:rsid w:val="00E868C6"/>
    <w:rsid w:val="00E869DB"/>
    <w:rsid w:val="00E86E35"/>
    <w:rsid w:val="00E87084"/>
    <w:rsid w:val="00E87472"/>
    <w:rsid w:val="00E8771C"/>
    <w:rsid w:val="00E87F17"/>
    <w:rsid w:val="00E9065B"/>
    <w:rsid w:val="00E90E98"/>
    <w:rsid w:val="00E9110F"/>
    <w:rsid w:val="00E917D4"/>
    <w:rsid w:val="00E91A28"/>
    <w:rsid w:val="00E91BE1"/>
    <w:rsid w:val="00E92100"/>
    <w:rsid w:val="00E92517"/>
    <w:rsid w:val="00E92864"/>
    <w:rsid w:val="00E929FE"/>
    <w:rsid w:val="00E932DB"/>
    <w:rsid w:val="00E932DC"/>
    <w:rsid w:val="00E93407"/>
    <w:rsid w:val="00E93571"/>
    <w:rsid w:val="00E9362E"/>
    <w:rsid w:val="00E9372C"/>
    <w:rsid w:val="00E93DC4"/>
    <w:rsid w:val="00E94329"/>
    <w:rsid w:val="00E94E17"/>
    <w:rsid w:val="00E94E29"/>
    <w:rsid w:val="00E94EF8"/>
    <w:rsid w:val="00E95617"/>
    <w:rsid w:val="00E957EE"/>
    <w:rsid w:val="00E959E4"/>
    <w:rsid w:val="00E95B7C"/>
    <w:rsid w:val="00E96171"/>
    <w:rsid w:val="00E965C4"/>
    <w:rsid w:val="00E96D9B"/>
    <w:rsid w:val="00E97033"/>
    <w:rsid w:val="00E97442"/>
    <w:rsid w:val="00E979AD"/>
    <w:rsid w:val="00E97FDA"/>
    <w:rsid w:val="00EA06DE"/>
    <w:rsid w:val="00EA0FD6"/>
    <w:rsid w:val="00EA10BA"/>
    <w:rsid w:val="00EA1219"/>
    <w:rsid w:val="00EA16A7"/>
    <w:rsid w:val="00EA1799"/>
    <w:rsid w:val="00EA1B4B"/>
    <w:rsid w:val="00EA1B87"/>
    <w:rsid w:val="00EA1BB3"/>
    <w:rsid w:val="00EA3298"/>
    <w:rsid w:val="00EA38B3"/>
    <w:rsid w:val="00EA38E6"/>
    <w:rsid w:val="00EA3A86"/>
    <w:rsid w:val="00EA3F27"/>
    <w:rsid w:val="00EA3FB1"/>
    <w:rsid w:val="00EA4233"/>
    <w:rsid w:val="00EA4788"/>
    <w:rsid w:val="00EA4C0B"/>
    <w:rsid w:val="00EA5798"/>
    <w:rsid w:val="00EA58D1"/>
    <w:rsid w:val="00EA60C4"/>
    <w:rsid w:val="00EA61DD"/>
    <w:rsid w:val="00EA66D5"/>
    <w:rsid w:val="00EA6D9F"/>
    <w:rsid w:val="00EA6DCD"/>
    <w:rsid w:val="00EA7433"/>
    <w:rsid w:val="00EA79E6"/>
    <w:rsid w:val="00EA7AAB"/>
    <w:rsid w:val="00EB0BF0"/>
    <w:rsid w:val="00EB104A"/>
    <w:rsid w:val="00EB16BD"/>
    <w:rsid w:val="00EB179D"/>
    <w:rsid w:val="00EB1AC2"/>
    <w:rsid w:val="00EB1B9F"/>
    <w:rsid w:val="00EB1ECA"/>
    <w:rsid w:val="00EB235E"/>
    <w:rsid w:val="00EB26AD"/>
    <w:rsid w:val="00EB2865"/>
    <w:rsid w:val="00EB339F"/>
    <w:rsid w:val="00EB3BA6"/>
    <w:rsid w:val="00EB3D60"/>
    <w:rsid w:val="00EB4328"/>
    <w:rsid w:val="00EB4365"/>
    <w:rsid w:val="00EB560C"/>
    <w:rsid w:val="00EB57DA"/>
    <w:rsid w:val="00EB5B56"/>
    <w:rsid w:val="00EB68B8"/>
    <w:rsid w:val="00EB6AA1"/>
    <w:rsid w:val="00EB6FA1"/>
    <w:rsid w:val="00EB7475"/>
    <w:rsid w:val="00EB79FF"/>
    <w:rsid w:val="00EB7AD9"/>
    <w:rsid w:val="00EC028E"/>
    <w:rsid w:val="00EC1542"/>
    <w:rsid w:val="00EC1DB8"/>
    <w:rsid w:val="00EC20A1"/>
    <w:rsid w:val="00EC21D9"/>
    <w:rsid w:val="00EC229C"/>
    <w:rsid w:val="00EC23AA"/>
    <w:rsid w:val="00EC28C2"/>
    <w:rsid w:val="00EC2B71"/>
    <w:rsid w:val="00EC2CB6"/>
    <w:rsid w:val="00EC33FB"/>
    <w:rsid w:val="00EC391B"/>
    <w:rsid w:val="00EC3B1B"/>
    <w:rsid w:val="00EC3E8E"/>
    <w:rsid w:val="00EC3F83"/>
    <w:rsid w:val="00EC4214"/>
    <w:rsid w:val="00EC442D"/>
    <w:rsid w:val="00EC4F09"/>
    <w:rsid w:val="00EC5082"/>
    <w:rsid w:val="00EC5117"/>
    <w:rsid w:val="00EC5A41"/>
    <w:rsid w:val="00EC5F52"/>
    <w:rsid w:val="00EC696E"/>
    <w:rsid w:val="00EC6A1A"/>
    <w:rsid w:val="00EC6FCB"/>
    <w:rsid w:val="00EC710F"/>
    <w:rsid w:val="00EC715B"/>
    <w:rsid w:val="00EC719E"/>
    <w:rsid w:val="00EC7645"/>
    <w:rsid w:val="00EC771E"/>
    <w:rsid w:val="00EC77A2"/>
    <w:rsid w:val="00EC782C"/>
    <w:rsid w:val="00EC7F95"/>
    <w:rsid w:val="00ED0095"/>
    <w:rsid w:val="00ED04F3"/>
    <w:rsid w:val="00ED0611"/>
    <w:rsid w:val="00ED0781"/>
    <w:rsid w:val="00ED0877"/>
    <w:rsid w:val="00ED0DA3"/>
    <w:rsid w:val="00ED100E"/>
    <w:rsid w:val="00ED1359"/>
    <w:rsid w:val="00ED14FF"/>
    <w:rsid w:val="00ED17F2"/>
    <w:rsid w:val="00ED19A1"/>
    <w:rsid w:val="00ED1A6E"/>
    <w:rsid w:val="00ED1BBB"/>
    <w:rsid w:val="00ED1BD7"/>
    <w:rsid w:val="00ED1D4E"/>
    <w:rsid w:val="00ED2180"/>
    <w:rsid w:val="00ED280E"/>
    <w:rsid w:val="00ED34A6"/>
    <w:rsid w:val="00ED3941"/>
    <w:rsid w:val="00ED3CE1"/>
    <w:rsid w:val="00ED4CEF"/>
    <w:rsid w:val="00ED56D0"/>
    <w:rsid w:val="00ED5A40"/>
    <w:rsid w:val="00ED5C64"/>
    <w:rsid w:val="00ED5FB0"/>
    <w:rsid w:val="00ED7071"/>
    <w:rsid w:val="00ED709B"/>
    <w:rsid w:val="00ED710F"/>
    <w:rsid w:val="00ED7113"/>
    <w:rsid w:val="00ED7403"/>
    <w:rsid w:val="00ED74B9"/>
    <w:rsid w:val="00ED7576"/>
    <w:rsid w:val="00ED75B3"/>
    <w:rsid w:val="00ED7761"/>
    <w:rsid w:val="00ED7802"/>
    <w:rsid w:val="00ED7EE4"/>
    <w:rsid w:val="00EE06D2"/>
    <w:rsid w:val="00EE07C7"/>
    <w:rsid w:val="00EE07D1"/>
    <w:rsid w:val="00EE0918"/>
    <w:rsid w:val="00EE092D"/>
    <w:rsid w:val="00EE1842"/>
    <w:rsid w:val="00EE18B6"/>
    <w:rsid w:val="00EE20C4"/>
    <w:rsid w:val="00EE25C5"/>
    <w:rsid w:val="00EE2BBF"/>
    <w:rsid w:val="00EE2BD2"/>
    <w:rsid w:val="00EE2FF0"/>
    <w:rsid w:val="00EE3385"/>
    <w:rsid w:val="00EE37EF"/>
    <w:rsid w:val="00EE3D12"/>
    <w:rsid w:val="00EE40FA"/>
    <w:rsid w:val="00EE44C5"/>
    <w:rsid w:val="00EE49CF"/>
    <w:rsid w:val="00EE4C75"/>
    <w:rsid w:val="00EE5039"/>
    <w:rsid w:val="00EE5857"/>
    <w:rsid w:val="00EE5AC6"/>
    <w:rsid w:val="00EE5C24"/>
    <w:rsid w:val="00EE60CE"/>
    <w:rsid w:val="00EE671C"/>
    <w:rsid w:val="00EE68C4"/>
    <w:rsid w:val="00EE714F"/>
    <w:rsid w:val="00EE78A9"/>
    <w:rsid w:val="00EE7BD7"/>
    <w:rsid w:val="00EF0D0A"/>
    <w:rsid w:val="00EF100D"/>
    <w:rsid w:val="00EF1DCA"/>
    <w:rsid w:val="00EF1FCD"/>
    <w:rsid w:val="00EF21B1"/>
    <w:rsid w:val="00EF2A86"/>
    <w:rsid w:val="00EF3B43"/>
    <w:rsid w:val="00EF3B47"/>
    <w:rsid w:val="00EF3FE0"/>
    <w:rsid w:val="00EF4030"/>
    <w:rsid w:val="00EF4652"/>
    <w:rsid w:val="00EF468D"/>
    <w:rsid w:val="00EF4817"/>
    <w:rsid w:val="00EF4A6E"/>
    <w:rsid w:val="00EF4D45"/>
    <w:rsid w:val="00EF4DD7"/>
    <w:rsid w:val="00EF547D"/>
    <w:rsid w:val="00EF5C99"/>
    <w:rsid w:val="00EF5E11"/>
    <w:rsid w:val="00EF6031"/>
    <w:rsid w:val="00EF6AA1"/>
    <w:rsid w:val="00EF6DF9"/>
    <w:rsid w:val="00EF72E7"/>
    <w:rsid w:val="00EF733D"/>
    <w:rsid w:val="00EF7A16"/>
    <w:rsid w:val="00EF7DD7"/>
    <w:rsid w:val="00EF7E6C"/>
    <w:rsid w:val="00EF7F2E"/>
    <w:rsid w:val="00F00384"/>
    <w:rsid w:val="00F00544"/>
    <w:rsid w:val="00F00C0B"/>
    <w:rsid w:val="00F010B9"/>
    <w:rsid w:val="00F0136B"/>
    <w:rsid w:val="00F01995"/>
    <w:rsid w:val="00F01CC6"/>
    <w:rsid w:val="00F01F25"/>
    <w:rsid w:val="00F01F48"/>
    <w:rsid w:val="00F021CC"/>
    <w:rsid w:val="00F02292"/>
    <w:rsid w:val="00F025F8"/>
    <w:rsid w:val="00F034BE"/>
    <w:rsid w:val="00F038F2"/>
    <w:rsid w:val="00F03964"/>
    <w:rsid w:val="00F03A0D"/>
    <w:rsid w:val="00F048CF"/>
    <w:rsid w:val="00F04A99"/>
    <w:rsid w:val="00F052E3"/>
    <w:rsid w:val="00F05985"/>
    <w:rsid w:val="00F05B3E"/>
    <w:rsid w:val="00F05E84"/>
    <w:rsid w:val="00F07190"/>
    <w:rsid w:val="00F074BA"/>
    <w:rsid w:val="00F07617"/>
    <w:rsid w:val="00F077D7"/>
    <w:rsid w:val="00F07BBB"/>
    <w:rsid w:val="00F07D17"/>
    <w:rsid w:val="00F105BD"/>
    <w:rsid w:val="00F1060D"/>
    <w:rsid w:val="00F10C6E"/>
    <w:rsid w:val="00F113C7"/>
    <w:rsid w:val="00F115F6"/>
    <w:rsid w:val="00F11C1D"/>
    <w:rsid w:val="00F1210E"/>
    <w:rsid w:val="00F127A1"/>
    <w:rsid w:val="00F12BB4"/>
    <w:rsid w:val="00F12FF7"/>
    <w:rsid w:val="00F13155"/>
    <w:rsid w:val="00F139DE"/>
    <w:rsid w:val="00F13BB3"/>
    <w:rsid w:val="00F13CBB"/>
    <w:rsid w:val="00F13D78"/>
    <w:rsid w:val="00F142C0"/>
    <w:rsid w:val="00F142C3"/>
    <w:rsid w:val="00F148C9"/>
    <w:rsid w:val="00F14B0D"/>
    <w:rsid w:val="00F14F8C"/>
    <w:rsid w:val="00F150C3"/>
    <w:rsid w:val="00F15874"/>
    <w:rsid w:val="00F158DE"/>
    <w:rsid w:val="00F15914"/>
    <w:rsid w:val="00F15A1C"/>
    <w:rsid w:val="00F15C0A"/>
    <w:rsid w:val="00F16057"/>
    <w:rsid w:val="00F16130"/>
    <w:rsid w:val="00F1664C"/>
    <w:rsid w:val="00F16B5B"/>
    <w:rsid w:val="00F17364"/>
    <w:rsid w:val="00F175D5"/>
    <w:rsid w:val="00F17875"/>
    <w:rsid w:val="00F17FF3"/>
    <w:rsid w:val="00F209CE"/>
    <w:rsid w:val="00F20B0A"/>
    <w:rsid w:val="00F20B4D"/>
    <w:rsid w:val="00F20C1A"/>
    <w:rsid w:val="00F20C40"/>
    <w:rsid w:val="00F20DD3"/>
    <w:rsid w:val="00F20F5A"/>
    <w:rsid w:val="00F2218F"/>
    <w:rsid w:val="00F22298"/>
    <w:rsid w:val="00F22E3D"/>
    <w:rsid w:val="00F23661"/>
    <w:rsid w:val="00F23C76"/>
    <w:rsid w:val="00F23E08"/>
    <w:rsid w:val="00F23F88"/>
    <w:rsid w:val="00F23FB2"/>
    <w:rsid w:val="00F240C9"/>
    <w:rsid w:val="00F24333"/>
    <w:rsid w:val="00F248BF"/>
    <w:rsid w:val="00F24A79"/>
    <w:rsid w:val="00F24ADB"/>
    <w:rsid w:val="00F24FD5"/>
    <w:rsid w:val="00F25A9A"/>
    <w:rsid w:val="00F25E2E"/>
    <w:rsid w:val="00F2641B"/>
    <w:rsid w:val="00F2650C"/>
    <w:rsid w:val="00F26CED"/>
    <w:rsid w:val="00F26DAE"/>
    <w:rsid w:val="00F27558"/>
    <w:rsid w:val="00F278B2"/>
    <w:rsid w:val="00F27A81"/>
    <w:rsid w:val="00F27C87"/>
    <w:rsid w:val="00F30204"/>
    <w:rsid w:val="00F3073A"/>
    <w:rsid w:val="00F30C1E"/>
    <w:rsid w:val="00F30D88"/>
    <w:rsid w:val="00F30F51"/>
    <w:rsid w:val="00F30F92"/>
    <w:rsid w:val="00F31027"/>
    <w:rsid w:val="00F31190"/>
    <w:rsid w:val="00F313E8"/>
    <w:rsid w:val="00F3144C"/>
    <w:rsid w:val="00F31710"/>
    <w:rsid w:val="00F31A35"/>
    <w:rsid w:val="00F31B5F"/>
    <w:rsid w:val="00F31EAF"/>
    <w:rsid w:val="00F322FF"/>
    <w:rsid w:val="00F3268A"/>
    <w:rsid w:val="00F32A31"/>
    <w:rsid w:val="00F32B28"/>
    <w:rsid w:val="00F332B9"/>
    <w:rsid w:val="00F33360"/>
    <w:rsid w:val="00F335AC"/>
    <w:rsid w:val="00F33AFA"/>
    <w:rsid w:val="00F33B43"/>
    <w:rsid w:val="00F33C3C"/>
    <w:rsid w:val="00F33E37"/>
    <w:rsid w:val="00F33F4F"/>
    <w:rsid w:val="00F34598"/>
    <w:rsid w:val="00F34689"/>
    <w:rsid w:val="00F34993"/>
    <w:rsid w:val="00F34AED"/>
    <w:rsid w:val="00F352D5"/>
    <w:rsid w:val="00F358BE"/>
    <w:rsid w:val="00F35BBE"/>
    <w:rsid w:val="00F35EBA"/>
    <w:rsid w:val="00F35FD5"/>
    <w:rsid w:val="00F365F6"/>
    <w:rsid w:val="00F36C98"/>
    <w:rsid w:val="00F372F5"/>
    <w:rsid w:val="00F37505"/>
    <w:rsid w:val="00F37EE8"/>
    <w:rsid w:val="00F40215"/>
    <w:rsid w:val="00F402E7"/>
    <w:rsid w:val="00F40A58"/>
    <w:rsid w:val="00F40AFA"/>
    <w:rsid w:val="00F40B21"/>
    <w:rsid w:val="00F40CF0"/>
    <w:rsid w:val="00F40FBF"/>
    <w:rsid w:val="00F41113"/>
    <w:rsid w:val="00F416F3"/>
    <w:rsid w:val="00F42361"/>
    <w:rsid w:val="00F423CB"/>
    <w:rsid w:val="00F42ED3"/>
    <w:rsid w:val="00F431E3"/>
    <w:rsid w:val="00F43287"/>
    <w:rsid w:val="00F435DC"/>
    <w:rsid w:val="00F43805"/>
    <w:rsid w:val="00F43BBE"/>
    <w:rsid w:val="00F440C3"/>
    <w:rsid w:val="00F441F7"/>
    <w:rsid w:val="00F444E1"/>
    <w:rsid w:val="00F44F34"/>
    <w:rsid w:val="00F45070"/>
    <w:rsid w:val="00F45DE1"/>
    <w:rsid w:val="00F45F3B"/>
    <w:rsid w:val="00F461E1"/>
    <w:rsid w:val="00F46306"/>
    <w:rsid w:val="00F465DD"/>
    <w:rsid w:val="00F468E3"/>
    <w:rsid w:val="00F46920"/>
    <w:rsid w:val="00F469D7"/>
    <w:rsid w:val="00F46B3D"/>
    <w:rsid w:val="00F46E23"/>
    <w:rsid w:val="00F47256"/>
    <w:rsid w:val="00F473A4"/>
    <w:rsid w:val="00F47B6F"/>
    <w:rsid w:val="00F47EC3"/>
    <w:rsid w:val="00F50502"/>
    <w:rsid w:val="00F508E9"/>
    <w:rsid w:val="00F50C13"/>
    <w:rsid w:val="00F5114E"/>
    <w:rsid w:val="00F5199F"/>
    <w:rsid w:val="00F51D75"/>
    <w:rsid w:val="00F5200F"/>
    <w:rsid w:val="00F522CA"/>
    <w:rsid w:val="00F524B0"/>
    <w:rsid w:val="00F52843"/>
    <w:rsid w:val="00F52888"/>
    <w:rsid w:val="00F5288E"/>
    <w:rsid w:val="00F528AE"/>
    <w:rsid w:val="00F52C6C"/>
    <w:rsid w:val="00F52E32"/>
    <w:rsid w:val="00F5319E"/>
    <w:rsid w:val="00F54E16"/>
    <w:rsid w:val="00F551BC"/>
    <w:rsid w:val="00F551C0"/>
    <w:rsid w:val="00F552C1"/>
    <w:rsid w:val="00F553A8"/>
    <w:rsid w:val="00F55672"/>
    <w:rsid w:val="00F565D0"/>
    <w:rsid w:val="00F56826"/>
    <w:rsid w:val="00F56937"/>
    <w:rsid w:val="00F56BDD"/>
    <w:rsid w:val="00F56E58"/>
    <w:rsid w:val="00F5700F"/>
    <w:rsid w:val="00F570CA"/>
    <w:rsid w:val="00F603E5"/>
    <w:rsid w:val="00F6055A"/>
    <w:rsid w:val="00F60782"/>
    <w:rsid w:val="00F60D4D"/>
    <w:rsid w:val="00F611C1"/>
    <w:rsid w:val="00F614A4"/>
    <w:rsid w:val="00F61925"/>
    <w:rsid w:val="00F61CB6"/>
    <w:rsid w:val="00F621E3"/>
    <w:rsid w:val="00F62494"/>
    <w:rsid w:val="00F624BD"/>
    <w:rsid w:val="00F62DB6"/>
    <w:rsid w:val="00F62E37"/>
    <w:rsid w:val="00F64810"/>
    <w:rsid w:val="00F65821"/>
    <w:rsid w:val="00F65978"/>
    <w:rsid w:val="00F65A31"/>
    <w:rsid w:val="00F6614A"/>
    <w:rsid w:val="00F6659E"/>
    <w:rsid w:val="00F66751"/>
    <w:rsid w:val="00F66AA9"/>
    <w:rsid w:val="00F66E9D"/>
    <w:rsid w:val="00F674ED"/>
    <w:rsid w:val="00F67760"/>
    <w:rsid w:val="00F67A6D"/>
    <w:rsid w:val="00F67B15"/>
    <w:rsid w:val="00F67D6D"/>
    <w:rsid w:val="00F67DD1"/>
    <w:rsid w:val="00F704CD"/>
    <w:rsid w:val="00F70816"/>
    <w:rsid w:val="00F70C6F"/>
    <w:rsid w:val="00F70CD6"/>
    <w:rsid w:val="00F70F37"/>
    <w:rsid w:val="00F71808"/>
    <w:rsid w:val="00F7205E"/>
    <w:rsid w:val="00F7251E"/>
    <w:rsid w:val="00F7282E"/>
    <w:rsid w:val="00F72858"/>
    <w:rsid w:val="00F72A1F"/>
    <w:rsid w:val="00F72F9C"/>
    <w:rsid w:val="00F7366C"/>
    <w:rsid w:val="00F73A00"/>
    <w:rsid w:val="00F7416C"/>
    <w:rsid w:val="00F741CE"/>
    <w:rsid w:val="00F741D4"/>
    <w:rsid w:val="00F746F7"/>
    <w:rsid w:val="00F746FC"/>
    <w:rsid w:val="00F74BB0"/>
    <w:rsid w:val="00F74C3E"/>
    <w:rsid w:val="00F7513E"/>
    <w:rsid w:val="00F753BC"/>
    <w:rsid w:val="00F754F6"/>
    <w:rsid w:val="00F75556"/>
    <w:rsid w:val="00F7561C"/>
    <w:rsid w:val="00F75A73"/>
    <w:rsid w:val="00F76722"/>
    <w:rsid w:val="00F768B7"/>
    <w:rsid w:val="00F76B3A"/>
    <w:rsid w:val="00F77052"/>
    <w:rsid w:val="00F77069"/>
    <w:rsid w:val="00F77699"/>
    <w:rsid w:val="00F77FF3"/>
    <w:rsid w:val="00F8121D"/>
    <w:rsid w:val="00F81F37"/>
    <w:rsid w:val="00F824A7"/>
    <w:rsid w:val="00F827D9"/>
    <w:rsid w:val="00F82816"/>
    <w:rsid w:val="00F82FCC"/>
    <w:rsid w:val="00F8308B"/>
    <w:rsid w:val="00F834B6"/>
    <w:rsid w:val="00F842EA"/>
    <w:rsid w:val="00F844E9"/>
    <w:rsid w:val="00F84620"/>
    <w:rsid w:val="00F84671"/>
    <w:rsid w:val="00F84DA0"/>
    <w:rsid w:val="00F84F4C"/>
    <w:rsid w:val="00F854AE"/>
    <w:rsid w:val="00F854B3"/>
    <w:rsid w:val="00F8563E"/>
    <w:rsid w:val="00F85952"/>
    <w:rsid w:val="00F85B60"/>
    <w:rsid w:val="00F85D96"/>
    <w:rsid w:val="00F85F01"/>
    <w:rsid w:val="00F86045"/>
    <w:rsid w:val="00F861E3"/>
    <w:rsid w:val="00F863DB"/>
    <w:rsid w:val="00F8673F"/>
    <w:rsid w:val="00F86776"/>
    <w:rsid w:val="00F86F3A"/>
    <w:rsid w:val="00F870A6"/>
    <w:rsid w:val="00F87EDB"/>
    <w:rsid w:val="00F87FBC"/>
    <w:rsid w:val="00F90E4C"/>
    <w:rsid w:val="00F91291"/>
    <w:rsid w:val="00F9164B"/>
    <w:rsid w:val="00F91753"/>
    <w:rsid w:val="00F91A9B"/>
    <w:rsid w:val="00F91C93"/>
    <w:rsid w:val="00F922AC"/>
    <w:rsid w:val="00F92A68"/>
    <w:rsid w:val="00F92F9D"/>
    <w:rsid w:val="00F92F9F"/>
    <w:rsid w:val="00F93325"/>
    <w:rsid w:val="00F9342B"/>
    <w:rsid w:val="00F934B3"/>
    <w:rsid w:val="00F93E2B"/>
    <w:rsid w:val="00F94169"/>
    <w:rsid w:val="00F9428A"/>
    <w:rsid w:val="00F94450"/>
    <w:rsid w:val="00F944E2"/>
    <w:rsid w:val="00F947E2"/>
    <w:rsid w:val="00F94965"/>
    <w:rsid w:val="00F949C0"/>
    <w:rsid w:val="00F9512A"/>
    <w:rsid w:val="00F9540D"/>
    <w:rsid w:val="00F95E93"/>
    <w:rsid w:val="00F9612E"/>
    <w:rsid w:val="00F962C0"/>
    <w:rsid w:val="00F962DC"/>
    <w:rsid w:val="00F9692E"/>
    <w:rsid w:val="00F96D27"/>
    <w:rsid w:val="00F96DD1"/>
    <w:rsid w:val="00F97314"/>
    <w:rsid w:val="00F9793B"/>
    <w:rsid w:val="00F97A05"/>
    <w:rsid w:val="00F97B24"/>
    <w:rsid w:val="00F97DEC"/>
    <w:rsid w:val="00FA0058"/>
    <w:rsid w:val="00FA034E"/>
    <w:rsid w:val="00FA06D0"/>
    <w:rsid w:val="00FA0C52"/>
    <w:rsid w:val="00FA0CF9"/>
    <w:rsid w:val="00FA0D2E"/>
    <w:rsid w:val="00FA1ABD"/>
    <w:rsid w:val="00FA1D38"/>
    <w:rsid w:val="00FA21D8"/>
    <w:rsid w:val="00FA2298"/>
    <w:rsid w:val="00FA2442"/>
    <w:rsid w:val="00FA25FA"/>
    <w:rsid w:val="00FA2963"/>
    <w:rsid w:val="00FA2974"/>
    <w:rsid w:val="00FA30EF"/>
    <w:rsid w:val="00FA32A9"/>
    <w:rsid w:val="00FA3329"/>
    <w:rsid w:val="00FA35CA"/>
    <w:rsid w:val="00FA36FB"/>
    <w:rsid w:val="00FA39CA"/>
    <w:rsid w:val="00FA413D"/>
    <w:rsid w:val="00FA43F7"/>
    <w:rsid w:val="00FA4573"/>
    <w:rsid w:val="00FA45CD"/>
    <w:rsid w:val="00FA4A4E"/>
    <w:rsid w:val="00FA4DC9"/>
    <w:rsid w:val="00FA512D"/>
    <w:rsid w:val="00FA52C8"/>
    <w:rsid w:val="00FA5329"/>
    <w:rsid w:val="00FA5BE7"/>
    <w:rsid w:val="00FA6338"/>
    <w:rsid w:val="00FA641E"/>
    <w:rsid w:val="00FA734C"/>
    <w:rsid w:val="00FA7BA6"/>
    <w:rsid w:val="00FA7F6E"/>
    <w:rsid w:val="00FB0754"/>
    <w:rsid w:val="00FB0E51"/>
    <w:rsid w:val="00FB0E8D"/>
    <w:rsid w:val="00FB1775"/>
    <w:rsid w:val="00FB1CB5"/>
    <w:rsid w:val="00FB1FD3"/>
    <w:rsid w:val="00FB2C8C"/>
    <w:rsid w:val="00FB2E31"/>
    <w:rsid w:val="00FB2FBF"/>
    <w:rsid w:val="00FB32C6"/>
    <w:rsid w:val="00FB334F"/>
    <w:rsid w:val="00FB33E5"/>
    <w:rsid w:val="00FB3F96"/>
    <w:rsid w:val="00FB424A"/>
    <w:rsid w:val="00FB44CC"/>
    <w:rsid w:val="00FB523A"/>
    <w:rsid w:val="00FB5391"/>
    <w:rsid w:val="00FB597C"/>
    <w:rsid w:val="00FB6153"/>
    <w:rsid w:val="00FB6235"/>
    <w:rsid w:val="00FB6AC1"/>
    <w:rsid w:val="00FB6B0F"/>
    <w:rsid w:val="00FB6BC5"/>
    <w:rsid w:val="00FB6F18"/>
    <w:rsid w:val="00FB7011"/>
    <w:rsid w:val="00FB707E"/>
    <w:rsid w:val="00FB7684"/>
    <w:rsid w:val="00FB7AB5"/>
    <w:rsid w:val="00FB7E28"/>
    <w:rsid w:val="00FB7EE5"/>
    <w:rsid w:val="00FC0608"/>
    <w:rsid w:val="00FC0C6C"/>
    <w:rsid w:val="00FC0EE9"/>
    <w:rsid w:val="00FC162F"/>
    <w:rsid w:val="00FC18CD"/>
    <w:rsid w:val="00FC18FE"/>
    <w:rsid w:val="00FC1B38"/>
    <w:rsid w:val="00FC1F19"/>
    <w:rsid w:val="00FC20B4"/>
    <w:rsid w:val="00FC20F2"/>
    <w:rsid w:val="00FC25C0"/>
    <w:rsid w:val="00FC2B0C"/>
    <w:rsid w:val="00FC2C55"/>
    <w:rsid w:val="00FC334B"/>
    <w:rsid w:val="00FC3573"/>
    <w:rsid w:val="00FC35F2"/>
    <w:rsid w:val="00FC3A74"/>
    <w:rsid w:val="00FC3C9E"/>
    <w:rsid w:val="00FC412B"/>
    <w:rsid w:val="00FC4309"/>
    <w:rsid w:val="00FC438C"/>
    <w:rsid w:val="00FC4437"/>
    <w:rsid w:val="00FC4626"/>
    <w:rsid w:val="00FC475E"/>
    <w:rsid w:val="00FC4DE8"/>
    <w:rsid w:val="00FC50C1"/>
    <w:rsid w:val="00FC533E"/>
    <w:rsid w:val="00FC534C"/>
    <w:rsid w:val="00FC5465"/>
    <w:rsid w:val="00FC54AD"/>
    <w:rsid w:val="00FC6308"/>
    <w:rsid w:val="00FC67E0"/>
    <w:rsid w:val="00FC6A98"/>
    <w:rsid w:val="00FC6E4C"/>
    <w:rsid w:val="00FC6EC1"/>
    <w:rsid w:val="00FC7135"/>
    <w:rsid w:val="00FC726D"/>
    <w:rsid w:val="00FD024F"/>
    <w:rsid w:val="00FD03C2"/>
    <w:rsid w:val="00FD0AB1"/>
    <w:rsid w:val="00FD148B"/>
    <w:rsid w:val="00FD182C"/>
    <w:rsid w:val="00FD18B9"/>
    <w:rsid w:val="00FD1E3A"/>
    <w:rsid w:val="00FD214B"/>
    <w:rsid w:val="00FD215E"/>
    <w:rsid w:val="00FD226D"/>
    <w:rsid w:val="00FD23A7"/>
    <w:rsid w:val="00FD242A"/>
    <w:rsid w:val="00FD26B8"/>
    <w:rsid w:val="00FD278A"/>
    <w:rsid w:val="00FD2F83"/>
    <w:rsid w:val="00FD379E"/>
    <w:rsid w:val="00FD3B3D"/>
    <w:rsid w:val="00FD3B96"/>
    <w:rsid w:val="00FD3EC0"/>
    <w:rsid w:val="00FD415C"/>
    <w:rsid w:val="00FD430F"/>
    <w:rsid w:val="00FD469A"/>
    <w:rsid w:val="00FD4CDC"/>
    <w:rsid w:val="00FD633D"/>
    <w:rsid w:val="00FD6598"/>
    <w:rsid w:val="00FD6602"/>
    <w:rsid w:val="00FD6E9A"/>
    <w:rsid w:val="00FE013B"/>
    <w:rsid w:val="00FE042B"/>
    <w:rsid w:val="00FE04F3"/>
    <w:rsid w:val="00FE05E3"/>
    <w:rsid w:val="00FE079B"/>
    <w:rsid w:val="00FE0B49"/>
    <w:rsid w:val="00FE0D0D"/>
    <w:rsid w:val="00FE0E71"/>
    <w:rsid w:val="00FE0F40"/>
    <w:rsid w:val="00FE1912"/>
    <w:rsid w:val="00FE20EF"/>
    <w:rsid w:val="00FE224D"/>
    <w:rsid w:val="00FE2C24"/>
    <w:rsid w:val="00FE2D15"/>
    <w:rsid w:val="00FE321E"/>
    <w:rsid w:val="00FE344F"/>
    <w:rsid w:val="00FE376B"/>
    <w:rsid w:val="00FE3C6F"/>
    <w:rsid w:val="00FE3EED"/>
    <w:rsid w:val="00FE4380"/>
    <w:rsid w:val="00FE4B6B"/>
    <w:rsid w:val="00FE5110"/>
    <w:rsid w:val="00FE5473"/>
    <w:rsid w:val="00FE548B"/>
    <w:rsid w:val="00FE5806"/>
    <w:rsid w:val="00FE5E16"/>
    <w:rsid w:val="00FE5EC7"/>
    <w:rsid w:val="00FE611E"/>
    <w:rsid w:val="00FE6162"/>
    <w:rsid w:val="00FE6343"/>
    <w:rsid w:val="00FE6434"/>
    <w:rsid w:val="00FE65F3"/>
    <w:rsid w:val="00FE72D2"/>
    <w:rsid w:val="00FE7305"/>
    <w:rsid w:val="00FE7351"/>
    <w:rsid w:val="00FE7513"/>
    <w:rsid w:val="00FF0124"/>
    <w:rsid w:val="00FF0324"/>
    <w:rsid w:val="00FF040F"/>
    <w:rsid w:val="00FF06E2"/>
    <w:rsid w:val="00FF0E28"/>
    <w:rsid w:val="00FF1A1B"/>
    <w:rsid w:val="00FF1EB8"/>
    <w:rsid w:val="00FF2587"/>
    <w:rsid w:val="00FF25F0"/>
    <w:rsid w:val="00FF26CE"/>
    <w:rsid w:val="00FF2BB6"/>
    <w:rsid w:val="00FF378A"/>
    <w:rsid w:val="00FF3800"/>
    <w:rsid w:val="00FF396D"/>
    <w:rsid w:val="00FF40E3"/>
    <w:rsid w:val="00FF42C7"/>
    <w:rsid w:val="00FF4505"/>
    <w:rsid w:val="00FF4509"/>
    <w:rsid w:val="00FF4A7F"/>
    <w:rsid w:val="00FF4FBE"/>
    <w:rsid w:val="00FF5640"/>
    <w:rsid w:val="00FF5A96"/>
    <w:rsid w:val="00FF641A"/>
    <w:rsid w:val="00FF66EC"/>
    <w:rsid w:val="00FF68F7"/>
    <w:rsid w:val="00FF6A65"/>
    <w:rsid w:val="00FF6DD9"/>
    <w:rsid w:val="00FF7427"/>
    <w:rsid w:val="00FF74CE"/>
    <w:rsid w:val="00FF798B"/>
    <w:rsid w:val="00FF7C27"/>
    <w:rsid w:val="0DDF0421"/>
    <w:rsid w:val="36780FA9"/>
    <w:rsid w:val="621B7AE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style="mso-width-relative:margin;mso-height-relative:margin" fillcolor="white" strokecolor="none [3213]">
      <v:fill color="white"/>
      <v:stroke color="none [3213]" weight="1.5pt"/>
      <v:textbox inset="5mm"/>
    </o:shapedefaults>
    <o:shapelayout v:ext="edit">
      <o:idmap v:ext="edit" data="2"/>
    </o:shapelayout>
  </w:shapeDefaults>
  <w:decimalSymbol w:val="."/>
  <w:listSeparator w:val=","/>
  <w14:docId w14:val="7EC3DCAA"/>
  <w15:chartTrackingRefBased/>
  <w15:docId w15:val="{9D4537AD-54F4-BE4F-99F1-8F761610E54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9" w:qFormat="1"/>
    <w:lsdException w:name="heading 3" w:uiPriority="9" w:qFormat="1"/>
    <w:lsdException w:name="heading 4" w:uiPriority="9" w:qFormat="1"/>
    <w:lsdException w:name="heading 5" w:uiPriority="9"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018B1"/>
    <w:pPr>
      <w:spacing w:after="200" w:line="276" w:lineRule="auto"/>
    </w:pPr>
    <w:rPr>
      <w:sz w:val="22"/>
      <w:szCs w:val="22"/>
      <w:lang w:eastAsia="en-US"/>
    </w:rPr>
  </w:style>
  <w:style w:type="paragraph" w:styleId="Heading1">
    <w:name w:val="heading 1"/>
    <w:basedOn w:val="Normal"/>
    <w:next w:val="Normal"/>
    <w:link w:val="Heading1Char"/>
    <w:qFormat/>
    <w:rsid w:val="00715CBF"/>
    <w:pPr>
      <w:keepNext/>
      <w:spacing w:after="0" w:line="240" w:lineRule="auto"/>
      <w:outlineLvl w:val="0"/>
    </w:pPr>
    <w:rPr>
      <w:rFonts w:asciiTheme="majorHAnsi" w:eastAsia="Times New Roman" w:hAnsiTheme="majorHAnsi" w:cstheme="majorHAnsi"/>
      <w:b/>
      <w:color w:val="00B0F0"/>
      <w:sz w:val="36"/>
      <w:szCs w:val="36"/>
      <w:lang w:val="x-none" w:eastAsia="x-none"/>
    </w:rPr>
  </w:style>
  <w:style w:type="paragraph" w:styleId="Heading2">
    <w:name w:val="heading 2"/>
    <w:basedOn w:val="Normal"/>
    <w:next w:val="Normal"/>
    <w:link w:val="Heading2Char"/>
    <w:uiPriority w:val="9"/>
    <w:qFormat/>
    <w:rsid w:val="00902898"/>
    <w:pPr>
      <w:keepNext/>
      <w:spacing w:before="240" w:after="60"/>
      <w:outlineLvl w:val="1"/>
    </w:pPr>
    <w:rPr>
      <w:rFonts w:asciiTheme="minorHAnsi" w:eastAsia="Times New Roman" w:hAnsiTheme="minorHAnsi"/>
      <w:b/>
      <w:bCs/>
      <w:iCs/>
      <w:sz w:val="24"/>
      <w:szCs w:val="24"/>
      <w:lang w:val="x-none"/>
    </w:rPr>
  </w:style>
  <w:style w:type="paragraph" w:styleId="Heading3">
    <w:name w:val="heading 3"/>
    <w:basedOn w:val="Normal"/>
    <w:next w:val="Normal"/>
    <w:link w:val="Heading3Char"/>
    <w:uiPriority w:val="9"/>
    <w:qFormat/>
    <w:rsid w:val="00DB339D"/>
    <w:pPr>
      <w:keepNext/>
      <w:spacing w:before="240" w:after="60"/>
      <w:outlineLvl w:val="2"/>
    </w:pPr>
    <w:rPr>
      <w:rFonts w:ascii="Cambria" w:eastAsia="Times New Roman" w:hAnsi="Cambria"/>
      <w:b/>
      <w:bCs/>
      <w:sz w:val="26"/>
      <w:szCs w:val="26"/>
      <w:lang w:val="x-none"/>
    </w:rPr>
  </w:style>
  <w:style w:type="paragraph" w:styleId="Heading4">
    <w:name w:val="heading 4"/>
    <w:basedOn w:val="Normal"/>
    <w:next w:val="Normal"/>
    <w:link w:val="Heading4Char"/>
    <w:uiPriority w:val="9"/>
    <w:qFormat/>
    <w:rsid w:val="007A4561"/>
    <w:pPr>
      <w:keepNext/>
      <w:spacing w:before="240" w:after="60"/>
      <w:outlineLvl w:val="3"/>
    </w:pPr>
    <w:rPr>
      <w:rFonts w:eastAsia="Times New Roman"/>
      <w:b/>
      <w:bCs/>
      <w:sz w:val="28"/>
      <w:szCs w:val="28"/>
      <w:lang w:val="x-none"/>
    </w:rPr>
  </w:style>
  <w:style w:type="paragraph" w:styleId="Heading5">
    <w:name w:val="heading 5"/>
    <w:basedOn w:val="Normal"/>
    <w:next w:val="Normal"/>
    <w:link w:val="Heading5Char"/>
    <w:uiPriority w:val="9"/>
    <w:qFormat/>
    <w:rsid w:val="001573E1"/>
    <w:pPr>
      <w:spacing w:before="240" w:after="60"/>
      <w:outlineLvl w:val="4"/>
    </w:pPr>
    <w:rPr>
      <w:rFonts w:eastAsia="Times New Roman"/>
      <w:b/>
      <w:bCs/>
      <w:i/>
      <w:iCs/>
      <w:sz w:val="26"/>
      <w:szCs w:val="26"/>
      <w:lang w:val="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TNlist-numbered">
    <w:name w:val="BTN list - numbered"/>
    <w:rsid w:val="005436D7"/>
    <w:pPr>
      <w:numPr>
        <w:numId w:val="1"/>
      </w:numPr>
      <w:tabs>
        <w:tab w:val="clear" w:pos="720"/>
        <w:tab w:val="left" w:pos="284"/>
        <w:tab w:val="num" w:pos="360"/>
      </w:tabs>
      <w:ind w:left="0" w:firstLine="0"/>
    </w:pPr>
    <w:rPr>
      <w:rFonts w:ascii="Amasis MT Std Medium" w:eastAsia="Times New Roman" w:hAnsi="Amasis MT Std Medium"/>
      <w:szCs w:val="24"/>
      <w:lang w:eastAsia="en-US"/>
    </w:rPr>
  </w:style>
  <w:style w:type="paragraph" w:styleId="Header">
    <w:name w:val="header"/>
    <w:basedOn w:val="Normal"/>
    <w:link w:val="HeaderChar"/>
    <w:unhideWhenUsed/>
    <w:rsid w:val="006019F5"/>
    <w:pPr>
      <w:tabs>
        <w:tab w:val="center" w:pos="4513"/>
        <w:tab w:val="right" w:pos="9026"/>
      </w:tabs>
      <w:spacing w:after="0" w:line="240" w:lineRule="auto"/>
    </w:pPr>
  </w:style>
  <w:style w:type="character" w:customStyle="1" w:styleId="HeaderChar">
    <w:name w:val="Header Char"/>
    <w:basedOn w:val="DefaultParagraphFont"/>
    <w:link w:val="Header"/>
    <w:rsid w:val="006019F5"/>
  </w:style>
  <w:style w:type="paragraph" w:styleId="Footer">
    <w:name w:val="footer"/>
    <w:basedOn w:val="Normal"/>
    <w:link w:val="FooterChar"/>
    <w:uiPriority w:val="99"/>
    <w:unhideWhenUsed/>
    <w:rsid w:val="006019F5"/>
    <w:pPr>
      <w:tabs>
        <w:tab w:val="center" w:pos="4513"/>
        <w:tab w:val="right" w:pos="9026"/>
      </w:tabs>
      <w:spacing w:after="0" w:line="240" w:lineRule="auto"/>
    </w:pPr>
  </w:style>
  <w:style w:type="character" w:customStyle="1" w:styleId="FooterChar">
    <w:name w:val="Footer Char"/>
    <w:basedOn w:val="DefaultParagraphFont"/>
    <w:link w:val="Footer"/>
    <w:uiPriority w:val="99"/>
    <w:rsid w:val="006019F5"/>
  </w:style>
  <w:style w:type="paragraph" w:styleId="BalloonText">
    <w:name w:val="Balloon Text"/>
    <w:basedOn w:val="Normal"/>
    <w:link w:val="BalloonTextChar"/>
    <w:uiPriority w:val="99"/>
    <w:semiHidden/>
    <w:unhideWhenUsed/>
    <w:rsid w:val="00166F13"/>
    <w:pPr>
      <w:spacing w:after="0" w:line="240" w:lineRule="auto"/>
    </w:pPr>
    <w:rPr>
      <w:rFonts w:ascii="Tahoma" w:hAnsi="Tahoma"/>
      <w:sz w:val="16"/>
      <w:szCs w:val="16"/>
      <w:lang w:val="x-none" w:eastAsia="x-none"/>
    </w:rPr>
  </w:style>
  <w:style w:type="character" w:customStyle="1" w:styleId="BalloonTextChar">
    <w:name w:val="Balloon Text Char"/>
    <w:link w:val="BalloonText"/>
    <w:uiPriority w:val="99"/>
    <w:semiHidden/>
    <w:rsid w:val="00166F13"/>
    <w:rPr>
      <w:rFonts w:ascii="Tahoma" w:hAnsi="Tahoma" w:cs="Tahoma"/>
      <w:sz w:val="16"/>
      <w:szCs w:val="16"/>
    </w:rPr>
  </w:style>
  <w:style w:type="table" w:styleId="TableGrid">
    <w:name w:val="Table Grid"/>
    <w:basedOn w:val="TableNormal"/>
    <w:uiPriority w:val="59"/>
    <w:rsid w:val="00B04F6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TNFooter">
    <w:name w:val="BTN Footer"/>
    <w:basedOn w:val="Normal"/>
    <w:rsid w:val="003E5819"/>
    <w:pPr>
      <w:pBdr>
        <w:top w:val="single" w:sz="18" w:space="4" w:color="333333"/>
      </w:pBdr>
      <w:spacing w:before="360" w:after="120" w:line="252" w:lineRule="auto"/>
    </w:pPr>
    <w:rPr>
      <w:rFonts w:ascii="Amasis MT Std Light" w:eastAsia="Times New Roman" w:hAnsi="Amasis MT Std Light"/>
      <w:sz w:val="16"/>
      <w:szCs w:val="24"/>
    </w:rPr>
  </w:style>
  <w:style w:type="character" w:styleId="Hyperlink">
    <w:name w:val="Hyperlink"/>
    <w:uiPriority w:val="99"/>
    <w:unhideWhenUsed/>
    <w:rsid w:val="000321D0"/>
    <w:rPr>
      <w:color w:val="0000FF"/>
      <w:u w:val="single"/>
    </w:rPr>
  </w:style>
  <w:style w:type="character" w:customStyle="1" w:styleId="Heading1Char">
    <w:name w:val="Heading 1 Char"/>
    <w:link w:val="Heading1"/>
    <w:rsid w:val="00715CBF"/>
    <w:rPr>
      <w:rFonts w:asciiTheme="majorHAnsi" w:eastAsia="Times New Roman" w:hAnsiTheme="majorHAnsi" w:cstheme="majorHAnsi"/>
      <w:b/>
      <w:color w:val="00B0F0"/>
      <w:sz w:val="36"/>
      <w:szCs w:val="36"/>
      <w:lang w:val="x-none" w:eastAsia="x-none"/>
    </w:rPr>
  </w:style>
  <w:style w:type="paragraph" w:customStyle="1" w:styleId="BTNTitle3">
    <w:name w:val="BTN Title 3"/>
    <w:basedOn w:val="Normal"/>
    <w:link w:val="BTNTitle3Char"/>
    <w:rsid w:val="00351DED"/>
    <w:pPr>
      <w:spacing w:before="360" w:after="0" w:line="252" w:lineRule="auto"/>
    </w:pPr>
    <w:rPr>
      <w:rFonts w:ascii="Amasis MT Std Bold" w:eastAsia="Times New Roman" w:hAnsi="Amasis MT Std Bold"/>
      <w:color w:val="000080"/>
      <w:sz w:val="20"/>
      <w:szCs w:val="24"/>
      <w:lang w:val="x-none" w:eastAsia="x-none"/>
    </w:rPr>
  </w:style>
  <w:style w:type="character" w:customStyle="1" w:styleId="BTNTitle3Char">
    <w:name w:val="BTN Title 3 Char"/>
    <w:link w:val="BTNTitle3"/>
    <w:rsid w:val="00351DED"/>
    <w:rPr>
      <w:rFonts w:ascii="Amasis MT Std Bold" w:eastAsia="Times New Roman" w:hAnsi="Amasis MT Std Bold" w:cs="Times New Roman"/>
      <w:color w:val="000080"/>
      <w:szCs w:val="24"/>
    </w:rPr>
  </w:style>
  <w:style w:type="paragraph" w:customStyle="1" w:styleId="Default">
    <w:name w:val="Default"/>
    <w:rsid w:val="00325EA3"/>
    <w:pPr>
      <w:autoSpaceDE w:val="0"/>
      <w:autoSpaceDN w:val="0"/>
      <w:adjustRightInd w:val="0"/>
    </w:pPr>
    <w:rPr>
      <w:rFonts w:ascii="Tahoma" w:eastAsia="Times New Roman" w:hAnsi="Tahoma" w:cs="Tahoma"/>
      <w:color w:val="000000"/>
      <w:sz w:val="24"/>
      <w:szCs w:val="24"/>
    </w:rPr>
  </w:style>
  <w:style w:type="character" w:styleId="FollowedHyperlink">
    <w:name w:val="FollowedHyperlink"/>
    <w:uiPriority w:val="99"/>
    <w:semiHidden/>
    <w:unhideWhenUsed/>
    <w:rsid w:val="0058050D"/>
    <w:rPr>
      <w:color w:val="800080"/>
      <w:u w:val="single"/>
    </w:rPr>
  </w:style>
  <w:style w:type="paragraph" w:customStyle="1" w:styleId="ColorfulList-Accent11">
    <w:name w:val="Colorful List - Accent 11"/>
    <w:basedOn w:val="Normal"/>
    <w:uiPriority w:val="34"/>
    <w:qFormat/>
    <w:rsid w:val="00514DB7"/>
    <w:pPr>
      <w:ind w:left="720"/>
      <w:contextualSpacing/>
    </w:pPr>
  </w:style>
  <w:style w:type="paragraph" w:customStyle="1" w:styleId="BTNQuote">
    <w:name w:val="BTN Quote"/>
    <w:basedOn w:val="Normal"/>
    <w:link w:val="BTNQuoteChar"/>
    <w:rsid w:val="009B67BA"/>
    <w:pPr>
      <w:pBdr>
        <w:left w:val="single" w:sz="36" w:space="4" w:color="C0C0C0"/>
      </w:pBdr>
      <w:spacing w:before="240" w:after="120" w:line="264" w:lineRule="auto"/>
      <w:ind w:left="340"/>
    </w:pPr>
    <w:rPr>
      <w:rFonts w:ascii="Amasis MT Std Medium" w:eastAsia="Times New Roman" w:hAnsi="Amasis MT Std Medium"/>
      <w:sz w:val="20"/>
      <w:szCs w:val="24"/>
      <w:lang w:val="x-none" w:eastAsia="x-none"/>
    </w:rPr>
  </w:style>
  <w:style w:type="character" w:customStyle="1" w:styleId="BTNQuoteChar">
    <w:name w:val="BTN Quote Char"/>
    <w:link w:val="BTNQuote"/>
    <w:rsid w:val="009B67BA"/>
    <w:rPr>
      <w:rFonts w:ascii="Amasis MT Std Medium" w:eastAsia="Times New Roman" w:hAnsi="Amasis MT Std Medium" w:cs="Times New Roman"/>
      <w:sz w:val="20"/>
      <w:szCs w:val="24"/>
    </w:rPr>
  </w:style>
  <w:style w:type="paragraph" w:styleId="NormalWeb">
    <w:name w:val="Normal (Web)"/>
    <w:basedOn w:val="Normal"/>
    <w:uiPriority w:val="99"/>
    <w:unhideWhenUsed/>
    <w:rsid w:val="00F04D02"/>
    <w:pPr>
      <w:spacing w:before="100" w:beforeAutospacing="1" w:after="225" w:line="240" w:lineRule="auto"/>
    </w:pPr>
    <w:rPr>
      <w:rFonts w:ascii="Times New Roman" w:eastAsia="Times New Roman" w:hAnsi="Times New Roman"/>
      <w:sz w:val="24"/>
      <w:szCs w:val="24"/>
      <w:lang w:eastAsia="en-AU"/>
    </w:rPr>
  </w:style>
  <w:style w:type="character" w:customStyle="1" w:styleId="Heading2Char">
    <w:name w:val="Heading 2 Char"/>
    <w:link w:val="Heading2"/>
    <w:uiPriority w:val="9"/>
    <w:rsid w:val="00902898"/>
    <w:rPr>
      <w:rFonts w:asciiTheme="minorHAnsi" w:eastAsia="Times New Roman" w:hAnsiTheme="minorHAnsi"/>
      <w:b/>
      <w:bCs/>
      <w:iCs/>
      <w:sz w:val="24"/>
      <w:szCs w:val="24"/>
      <w:lang w:val="x-none" w:eastAsia="en-US"/>
    </w:rPr>
  </w:style>
  <w:style w:type="character" w:customStyle="1" w:styleId="Normal1">
    <w:name w:val="Normal1"/>
    <w:basedOn w:val="DefaultParagraphFont"/>
    <w:rsid w:val="0070235B"/>
  </w:style>
  <w:style w:type="character" w:styleId="Strong">
    <w:name w:val="Strong"/>
    <w:uiPriority w:val="22"/>
    <w:qFormat/>
    <w:rsid w:val="006E31CE"/>
    <w:rPr>
      <w:b/>
      <w:bCs/>
    </w:rPr>
  </w:style>
  <w:style w:type="character" w:customStyle="1" w:styleId="watch-title">
    <w:name w:val="watch-title"/>
    <w:basedOn w:val="DefaultParagraphFont"/>
    <w:rsid w:val="00507101"/>
  </w:style>
  <w:style w:type="character" w:customStyle="1" w:styleId="apple-converted-space">
    <w:name w:val="apple-converted-space"/>
    <w:basedOn w:val="DefaultParagraphFont"/>
    <w:rsid w:val="001341FF"/>
  </w:style>
  <w:style w:type="character" w:customStyle="1" w:styleId="Heading3Char">
    <w:name w:val="Heading 3 Char"/>
    <w:link w:val="Heading3"/>
    <w:uiPriority w:val="9"/>
    <w:semiHidden/>
    <w:rsid w:val="00DB339D"/>
    <w:rPr>
      <w:rFonts w:ascii="Cambria" w:eastAsia="Times New Roman" w:hAnsi="Cambria" w:cs="Times New Roman"/>
      <w:b/>
      <w:bCs/>
      <w:sz w:val="26"/>
      <w:szCs w:val="26"/>
      <w:lang w:eastAsia="en-US"/>
    </w:rPr>
  </w:style>
  <w:style w:type="character" w:styleId="Emphasis">
    <w:name w:val="Emphasis"/>
    <w:uiPriority w:val="20"/>
    <w:qFormat/>
    <w:rsid w:val="00CD40CC"/>
    <w:rPr>
      <w:i/>
      <w:iCs/>
    </w:rPr>
  </w:style>
  <w:style w:type="paragraph" w:customStyle="1" w:styleId="BTNList">
    <w:name w:val="BTN List"/>
    <w:basedOn w:val="Normal"/>
    <w:rsid w:val="006309F4"/>
    <w:pPr>
      <w:numPr>
        <w:numId w:val="2"/>
      </w:numPr>
      <w:pBdr>
        <w:top w:val="single" w:sz="36" w:space="8" w:color="FFFFFF"/>
        <w:left w:val="single" w:sz="36" w:space="4" w:color="FFFFFF"/>
        <w:bottom w:val="single" w:sz="36" w:space="8" w:color="FFFFFF"/>
        <w:right w:val="single" w:sz="36" w:space="4" w:color="FFFFFF"/>
      </w:pBdr>
      <w:spacing w:after="120" w:line="252" w:lineRule="auto"/>
    </w:pPr>
    <w:rPr>
      <w:rFonts w:ascii="Amasis MT Std Medium" w:eastAsia="Times New Roman" w:hAnsi="Amasis MT Std Medium"/>
      <w:sz w:val="20"/>
      <w:szCs w:val="24"/>
    </w:rPr>
  </w:style>
  <w:style w:type="character" w:customStyle="1" w:styleId="Heading5Char">
    <w:name w:val="Heading 5 Char"/>
    <w:link w:val="Heading5"/>
    <w:uiPriority w:val="9"/>
    <w:semiHidden/>
    <w:rsid w:val="001573E1"/>
    <w:rPr>
      <w:rFonts w:ascii="Calibri" w:eastAsia="Times New Roman" w:hAnsi="Calibri" w:cs="Times New Roman"/>
      <w:b/>
      <w:bCs/>
      <w:i/>
      <w:iCs/>
      <w:sz w:val="26"/>
      <w:szCs w:val="26"/>
      <w:lang w:eastAsia="en-US"/>
    </w:rPr>
  </w:style>
  <w:style w:type="paragraph" w:customStyle="1" w:styleId="ColorfulList-Accent12">
    <w:name w:val="Colorful List - Accent 12"/>
    <w:basedOn w:val="Normal"/>
    <w:uiPriority w:val="34"/>
    <w:qFormat/>
    <w:rsid w:val="001B0944"/>
    <w:pPr>
      <w:ind w:left="720"/>
      <w:contextualSpacing/>
    </w:pPr>
  </w:style>
  <w:style w:type="character" w:customStyle="1" w:styleId="blockquoteref">
    <w:name w:val="blockquoteref"/>
    <w:basedOn w:val="DefaultParagraphFont"/>
    <w:rsid w:val="00193AB2"/>
  </w:style>
  <w:style w:type="paragraph" w:styleId="BodyText2">
    <w:name w:val="Body Text 2"/>
    <w:basedOn w:val="Normal"/>
    <w:link w:val="BodyText2Char"/>
    <w:rsid w:val="003B560B"/>
    <w:pPr>
      <w:spacing w:after="0" w:line="240" w:lineRule="auto"/>
    </w:pPr>
    <w:rPr>
      <w:rFonts w:ascii="Tahoma" w:eastAsia="Times New Roman" w:hAnsi="Tahoma"/>
      <w:szCs w:val="24"/>
      <w:lang w:val="x-none"/>
    </w:rPr>
  </w:style>
  <w:style w:type="character" w:customStyle="1" w:styleId="BodyText2Char">
    <w:name w:val="Body Text 2 Char"/>
    <w:link w:val="BodyText2"/>
    <w:rsid w:val="003B560B"/>
    <w:rPr>
      <w:rFonts w:ascii="Tahoma" w:eastAsia="Times New Roman" w:hAnsi="Tahoma" w:cs="Tahoma"/>
      <w:sz w:val="22"/>
      <w:szCs w:val="24"/>
      <w:lang w:eastAsia="en-US"/>
    </w:rPr>
  </w:style>
  <w:style w:type="character" w:customStyle="1" w:styleId="visuallyhidden">
    <w:name w:val="visuallyhidden"/>
    <w:basedOn w:val="DefaultParagraphFont"/>
    <w:rsid w:val="00501F71"/>
  </w:style>
  <w:style w:type="character" w:customStyle="1" w:styleId="Heading4Char">
    <w:name w:val="Heading 4 Char"/>
    <w:link w:val="Heading4"/>
    <w:uiPriority w:val="9"/>
    <w:rsid w:val="007A4561"/>
    <w:rPr>
      <w:rFonts w:ascii="Calibri" w:eastAsia="Times New Roman" w:hAnsi="Calibri" w:cs="Times New Roman"/>
      <w:b/>
      <w:bCs/>
      <w:sz w:val="28"/>
      <w:szCs w:val="28"/>
      <w:lang w:eastAsia="en-US"/>
    </w:rPr>
  </w:style>
  <w:style w:type="paragraph" w:customStyle="1" w:styleId="Strong1">
    <w:name w:val="Strong 1"/>
    <w:basedOn w:val="Normal"/>
    <w:link w:val="Strong1Char"/>
    <w:rsid w:val="00A344A5"/>
    <w:pPr>
      <w:spacing w:after="0" w:line="240" w:lineRule="auto"/>
    </w:pPr>
    <w:rPr>
      <w:rFonts w:ascii="Times New Roman" w:eastAsia="SimSun" w:hAnsi="Times New Roman"/>
      <w:b/>
      <w:sz w:val="24"/>
      <w:szCs w:val="24"/>
      <w:lang w:val="x-none" w:eastAsia="zh-CN"/>
    </w:rPr>
  </w:style>
  <w:style w:type="character" w:customStyle="1" w:styleId="Strong1Char">
    <w:name w:val="Strong 1 Char"/>
    <w:link w:val="Strong1"/>
    <w:rsid w:val="00A344A5"/>
    <w:rPr>
      <w:rFonts w:ascii="Times New Roman" w:eastAsia="SimSun" w:hAnsi="Times New Roman"/>
      <w:b/>
      <w:sz w:val="24"/>
      <w:szCs w:val="24"/>
      <w:lang w:val="x-none" w:eastAsia="zh-CN"/>
    </w:rPr>
  </w:style>
  <w:style w:type="paragraph" w:customStyle="1" w:styleId="Tabletext">
    <w:name w:val="*Table text"/>
    <w:basedOn w:val="Default"/>
    <w:next w:val="Default"/>
    <w:uiPriority w:val="99"/>
    <w:rsid w:val="00B36EB3"/>
    <w:rPr>
      <w:rFonts w:ascii="EKJFDH+Verdana" w:eastAsia="Calibri" w:hAnsi="EKJFDH+Verdana" w:cs="Times New Roman"/>
      <w:color w:val="auto"/>
    </w:rPr>
  </w:style>
  <w:style w:type="paragraph" w:customStyle="1" w:styleId="BodytextCharChar">
    <w:name w:val="*Body text Char Char"/>
    <w:basedOn w:val="Default"/>
    <w:next w:val="Default"/>
    <w:uiPriority w:val="99"/>
    <w:rsid w:val="00B36EB3"/>
    <w:rPr>
      <w:rFonts w:ascii="EKJLND+SaCursivePlain" w:eastAsia="Calibri" w:hAnsi="EKJLND+SaCursivePlain" w:cs="Times New Roman"/>
      <w:color w:val="auto"/>
    </w:rPr>
  </w:style>
  <w:style w:type="paragraph" w:styleId="Caption">
    <w:name w:val="caption"/>
    <w:basedOn w:val="Normal"/>
    <w:next w:val="Normal"/>
    <w:uiPriority w:val="35"/>
    <w:qFormat/>
    <w:rsid w:val="00EC5082"/>
    <w:rPr>
      <w:b/>
      <w:bCs/>
      <w:sz w:val="20"/>
      <w:szCs w:val="20"/>
    </w:rPr>
  </w:style>
  <w:style w:type="character" w:customStyle="1" w:styleId="episodetitle">
    <w:name w:val="episodetitle"/>
    <w:basedOn w:val="DefaultParagraphFont"/>
    <w:rsid w:val="00F048CF"/>
  </w:style>
  <w:style w:type="character" w:customStyle="1" w:styleId="showtitle">
    <w:name w:val="showtitle"/>
    <w:basedOn w:val="DefaultParagraphFont"/>
    <w:rsid w:val="00F048CF"/>
  </w:style>
  <w:style w:type="paragraph" w:customStyle="1" w:styleId="BTNdate">
    <w:name w:val="BTN date"/>
    <w:basedOn w:val="Normal"/>
    <w:rsid w:val="00E201C1"/>
    <w:pPr>
      <w:spacing w:after="240" w:line="252" w:lineRule="auto"/>
    </w:pPr>
    <w:rPr>
      <w:rFonts w:ascii="Amasis MT Std Bold" w:eastAsia="Times New Roman" w:hAnsi="Amasis MT Std Bold"/>
      <w:caps/>
      <w:color w:val="808080"/>
      <w:sz w:val="20"/>
      <w:szCs w:val="24"/>
    </w:rPr>
  </w:style>
  <w:style w:type="paragraph" w:styleId="PlainText">
    <w:name w:val="Plain Text"/>
    <w:basedOn w:val="Normal"/>
    <w:link w:val="PlainTextChar"/>
    <w:uiPriority w:val="99"/>
    <w:unhideWhenUsed/>
    <w:rsid w:val="00F746F7"/>
    <w:pPr>
      <w:spacing w:after="0" w:line="240" w:lineRule="auto"/>
    </w:pPr>
    <w:rPr>
      <w:rFonts w:ascii="Consolas" w:hAnsi="Consolas"/>
      <w:sz w:val="21"/>
      <w:szCs w:val="21"/>
      <w:lang w:val="x-none"/>
    </w:rPr>
  </w:style>
  <w:style w:type="character" w:customStyle="1" w:styleId="PlainTextChar">
    <w:name w:val="Plain Text Char"/>
    <w:link w:val="PlainText"/>
    <w:uiPriority w:val="99"/>
    <w:rsid w:val="00F746F7"/>
    <w:rPr>
      <w:rFonts w:ascii="Consolas" w:eastAsia="Calibri" w:hAnsi="Consolas" w:cs="Consolas"/>
      <w:sz w:val="21"/>
      <w:szCs w:val="21"/>
      <w:lang w:eastAsia="en-US"/>
    </w:rPr>
  </w:style>
  <w:style w:type="paragraph" w:customStyle="1" w:styleId="ColorfulList-Accent13">
    <w:name w:val="Colorful List - Accent 13"/>
    <w:basedOn w:val="Normal"/>
    <w:uiPriority w:val="34"/>
    <w:qFormat/>
    <w:rsid w:val="00A056EB"/>
    <w:pPr>
      <w:ind w:left="720"/>
      <w:contextualSpacing/>
    </w:pPr>
  </w:style>
  <w:style w:type="paragraph" w:customStyle="1" w:styleId="Bulletsnospacing">
    <w:name w:val="Bullets no spacing"/>
    <w:basedOn w:val="Normal"/>
    <w:link w:val="BulletsnospacingChar"/>
    <w:qFormat/>
    <w:rsid w:val="007F35FF"/>
    <w:pPr>
      <w:numPr>
        <w:numId w:val="3"/>
      </w:numPr>
      <w:spacing w:after="80"/>
      <w:contextualSpacing/>
    </w:pPr>
    <w:rPr>
      <w:rFonts w:ascii="Arial" w:hAnsi="Arial" w:cs="Arial"/>
      <w:sz w:val="20"/>
    </w:rPr>
  </w:style>
  <w:style w:type="character" w:customStyle="1" w:styleId="BulletsnospacingChar">
    <w:name w:val="Bullets no spacing Char"/>
    <w:link w:val="Bulletsnospacing"/>
    <w:rsid w:val="007F35FF"/>
    <w:rPr>
      <w:rFonts w:ascii="Arial" w:hAnsi="Arial" w:cs="Arial"/>
      <w:szCs w:val="22"/>
      <w:lang w:eastAsia="en-US"/>
    </w:rPr>
  </w:style>
  <w:style w:type="character" w:customStyle="1" w:styleId="source">
    <w:name w:val="source"/>
    <w:basedOn w:val="DefaultParagraphFont"/>
    <w:rsid w:val="001508AC"/>
  </w:style>
  <w:style w:type="paragraph" w:customStyle="1" w:styleId="BTNSidetext">
    <w:name w:val="BTN Side text"/>
    <w:basedOn w:val="Normal"/>
    <w:link w:val="BTNSidetextChar"/>
    <w:rsid w:val="00EA3298"/>
    <w:pPr>
      <w:spacing w:after="60" w:line="240" w:lineRule="auto"/>
    </w:pPr>
    <w:rPr>
      <w:rFonts w:ascii="Amasis MT Std Light" w:eastAsia="Times New Roman" w:hAnsi="Amasis MT Std Light"/>
      <w:sz w:val="18"/>
      <w:szCs w:val="24"/>
    </w:rPr>
  </w:style>
  <w:style w:type="character" w:customStyle="1" w:styleId="BTNSidetextChar">
    <w:name w:val="BTN Side text Char"/>
    <w:link w:val="BTNSidetext"/>
    <w:rsid w:val="00EA3298"/>
    <w:rPr>
      <w:rFonts w:ascii="Amasis MT Std Light" w:eastAsia="Times New Roman" w:hAnsi="Amasis MT Std Light"/>
      <w:sz w:val="18"/>
      <w:szCs w:val="24"/>
      <w:lang w:eastAsia="en-US"/>
    </w:rPr>
  </w:style>
  <w:style w:type="character" w:customStyle="1" w:styleId="UnresolvedMention1">
    <w:name w:val="Unresolved Mention1"/>
    <w:uiPriority w:val="99"/>
    <w:semiHidden/>
    <w:unhideWhenUsed/>
    <w:rsid w:val="002F500D"/>
    <w:rPr>
      <w:color w:val="808080"/>
      <w:shd w:val="clear" w:color="auto" w:fill="E6E6E6"/>
    </w:rPr>
  </w:style>
  <w:style w:type="table" w:styleId="GridTable2-Accent1">
    <w:name w:val="Grid Table 2 Accent 1"/>
    <w:basedOn w:val="TableNormal"/>
    <w:uiPriority w:val="40"/>
    <w:rsid w:val="00275B4C"/>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paragraph" w:customStyle="1" w:styleId="acara2">
    <w:name w:val="acara2"/>
    <w:basedOn w:val="Normal"/>
    <w:autoRedefine/>
    <w:qFormat/>
    <w:rsid w:val="00227922"/>
    <w:pPr>
      <w:numPr>
        <w:numId w:val="4"/>
      </w:numPr>
      <w:spacing w:after="40" w:line="240" w:lineRule="auto"/>
    </w:pPr>
    <w:rPr>
      <w:rFonts w:ascii="Arial Unicode MS" w:eastAsia="MS Mincho" w:hAnsi="Arial Unicode MS"/>
      <w:sz w:val="16"/>
      <w:szCs w:val="24"/>
    </w:rPr>
  </w:style>
  <w:style w:type="numbering" w:customStyle="1" w:styleId="contentbullet">
    <w:name w:val="content bullet"/>
    <w:uiPriority w:val="99"/>
    <w:rsid w:val="00227922"/>
    <w:pPr>
      <w:numPr>
        <w:numId w:val="4"/>
      </w:numPr>
    </w:pPr>
  </w:style>
  <w:style w:type="character" w:styleId="CommentReference">
    <w:name w:val="annotation reference"/>
    <w:uiPriority w:val="99"/>
    <w:semiHidden/>
    <w:unhideWhenUsed/>
    <w:rsid w:val="002E79BF"/>
    <w:rPr>
      <w:sz w:val="16"/>
      <w:szCs w:val="16"/>
    </w:rPr>
  </w:style>
  <w:style w:type="paragraph" w:styleId="CommentText">
    <w:name w:val="annotation text"/>
    <w:basedOn w:val="Normal"/>
    <w:link w:val="CommentTextChar"/>
    <w:uiPriority w:val="99"/>
    <w:semiHidden/>
    <w:unhideWhenUsed/>
    <w:rsid w:val="002E79BF"/>
    <w:rPr>
      <w:sz w:val="20"/>
      <w:szCs w:val="20"/>
    </w:rPr>
  </w:style>
  <w:style w:type="character" w:customStyle="1" w:styleId="CommentTextChar">
    <w:name w:val="Comment Text Char"/>
    <w:link w:val="CommentText"/>
    <w:uiPriority w:val="99"/>
    <w:semiHidden/>
    <w:rsid w:val="002E79BF"/>
    <w:rPr>
      <w:lang w:eastAsia="en-US"/>
    </w:rPr>
  </w:style>
  <w:style w:type="paragraph" w:styleId="CommentSubject">
    <w:name w:val="annotation subject"/>
    <w:basedOn w:val="CommentText"/>
    <w:next w:val="CommentText"/>
    <w:link w:val="CommentSubjectChar"/>
    <w:uiPriority w:val="99"/>
    <w:semiHidden/>
    <w:unhideWhenUsed/>
    <w:rsid w:val="002E79BF"/>
    <w:rPr>
      <w:b/>
      <w:bCs/>
    </w:rPr>
  </w:style>
  <w:style w:type="character" w:customStyle="1" w:styleId="CommentSubjectChar">
    <w:name w:val="Comment Subject Char"/>
    <w:link w:val="CommentSubject"/>
    <w:uiPriority w:val="99"/>
    <w:semiHidden/>
    <w:rsid w:val="002E79BF"/>
    <w:rPr>
      <w:b/>
      <w:bCs/>
      <w:lang w:eastAsia="en-US"/>
    </w:rPr>
  </w:style>
  <w:style w:type="paragraph" w:styleId="ListParagraph">
    <w:name w:val="List Paragraph"/>
    <w:basedOn w:val="Normal"/>
    <w:uiPriority w:val="34"/>
    <w:qFormat/>
    <w:rsid w:val="003C0E71"/>
    <w:pPr>
      <w:ind w:left="720"/>
      <w:contextualSpacing/>
    </w:pPr>
  </w:style>
  <w:style w:type="character" w:styleId="UnresolvedMention">
    <w:name w:val="Unresolved Mention"/>
    <w:basedOn w:val="DefaultParagraphFont"/>
    <w:uiPriority w:val="99"/>
    <w:semiHidden/>
    <w:unhideWhenUsed/>
    <w:rsid w:val="00EC715B"/>
    <w:rPr>
      <w:color w:val="605E5C"/>
      <w:shd w:val="clear" w:color="auto" w:fill="E1DFDD"/>
    </w:rPr>
  </w:style>
  <w:style w:type="paragraph" w:styleId="Title">
    <w:name w:val="Title"/>
    <w:basedOn w:val="Normal"/>
    <w:next w:val="Normal"/>
    <w:link w:val="TitleChar"/>
    <w:uiPriority w:val="10"/>
    <w:qFormat/>
    <w:rsid w:val="001A770A"/>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1A770A"/>
    <w:rPr>
      <w:rFonts w:asciiTheme="majorHAnsi" w:eastAsiaTheme="majorEastAsia" w:hAnsiTheme="majorHAnsi" w:cstheme="majorBidi"/>
      <w:spacing w:val="-10"/>
      <w:kern w:val="28"/>
      <w:sz w:val="56"/>
      <w:szCs w:val="56"/>
      <w:lang w:eastAsia="en-US"/>
    </w:rPr>
  </w:style>
  <w:style w:type="paragraph" w:styleId="Subtitle">
    <w:name w:val="Subtitle"/>
    <w:basedOn w:val="Normal"/>
    <w:next w:val="Normal"/>
    <w:link w:val="SubtitleChar"/>
    <w:uiPriority w:val="11"/>
    <w:qFormat/>
    <w:rsid w:val="001A770A"/>
    <w:pPr>
      <w:numPr>
        <w:ilvl w:val="1"/>
      </w:numPr>
      <w:spacing w:after="160"/>
    </w:pPr>
    <w:rPr>
      <w:rFonts w:asciiTheme="minorHAnsi" w:eastAsiaTheme="minorEastAsia" w:hAnsiTheme="minorHAnsi" w:cstheme="minorBidi"/>
      <w:color w:val="5A5A5A" w:themeColor="text1" w:themeTint="A5"/>
      <w:spacing w:val="15"/>
    </w:rPr>
  </w:style>
  <w:style w:type="character" w:customStyle="1" w:styleId="SubtitleChar">
    <w:name w:val="Subtitle Char"/>
    <w:basedOn w:val="DefaultParagraphFont"/>
    <w:link w:val="Subtitle"/>
    <w:uiPriority w:val="11"/>
    <w:rsid w:val="001A770A"/>
    <w:rPr>
      <w:rFonts w:asciiTheme="minorHAnsi" w:eastAsiaTheme="minorEastAsia" w:hAnsiTheme="minorHAnsi" w:cstheme="minorBidi"/>
      <w:color w:val="5A5A5A" w:themeColor="text1" w:themeTint="A5"/>
      <w:spacing w:val="15"/>
      <w:sz w:val="22"/>
      <w:szCs w:val="22"/>
      <w:lang w:eastAsia="en-US"/>
    </w:rPr>
  </w:style>
  <w:style w:type="paragraph" w:styleId="NoSpacing">
    <w:name w:val="No Spacing"/>
    <w:uiPriority w:val="1"/>
    <w:qFormat/>
    <w:rsid w:val="002004BB"/>
    <w:rPr>
      <w:sz w:val="22"/>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836708">
      <w:bodyDiv w:val="1"/>
      <w:marLeft w:val="0"/>
      <w:marRight w:val="0"/>
      <w:marTop w:val="0"/>
      <w:marBottom w:val="0"/>
      <w:divBdr>
        <w:top w:val="none" w:sz="0" w:space="0" w:color="auto"/>
        <w:left w:val="none" w:sz="0" w:space="0" w:color="auto"/>
        <w:bottom w:val="none" w:sz="0" w:space="0" w:color="auto"/>
        <w:right w:val="none" w:sz="0" w:space="0" w:color="auto"/>
      </w:divBdr>
    </w:div>
    <w:div w:id="27990350">
      <w:bodyDiv w:val="1"/>
      <w:marLeft w:val="0"/>
      <w:marRight w:val="0"/>
      <w:marTop w:val="0"/>
      <w:marBottom w:val="0"/>
      <w:divBdr>
        <w:top w:val="none" w:sz="0" w:space="0" w:color="auto"/>
        <w:left w:val="none" w:sz="0" w:space="0" w:color="auto"/>
        <w:bottom w:val="none" w:sz="0" w:space="0" w:color="auto"/>
        <w:right w:val="none" w:sz="0" w:space="0" w:color="auto"/>
      </w:divBdr>
    </w:div>
    <w:div w:id="31732818">
      <w:bodyDiv w:val="1"/>
      <w:marLeft w:val="0"/>
      <w:marRight w:val="0"/>
      <w:marTop w:val="0"/>
      <w:marBottom w:val="0"/>
      <w:divBdr>
        <w:top w:val="none" w:sz="0" w:space="0" w:color="auto"/>
        <w:left w:val="none" w:sz="0" w:space="0" w:color="auto"/>
        <w:bottom w:val="none" w:sz="0" w:space="0" w:color="auto"/>
        <w:right w:val="none" w:sz="0" w:space="0" w:color="auto"/>
      </w:divBdr>
    </w:div>
    <w:div w:id="35744090">
      <w:bodyDiv w:val="1"/>
      <w:marLeft w:val="0"/>
      <w:marRight w:val="0"/>
      <w:marTop w:val="0"/>
      <w:marBottom w:val="0"/>
      <w:divBdr>
        <w:top w:val="none" w:sz="0" w:space="0" w:color="auto"/>
        <w:left w:val="none" w:sz="0" w:space="0" w:color="auto"/>
        <w:bottom w:val="none" w:sz="0" w:space="0" w:color="auto"/>
        <w:right w:val="none" w:sz="0" w:space="0" w:color="auto"/>
      </w:divBdr>
    </w:div>
    <w:div w:id="43019069">
      <w:bodyDiv w:val="1"/>
      <w:marLeft w:val="0"/>
      <w:marRight w:val="0"/>
      <w:marTop w:val="0"/>
      <w:marBottom w:val="0"/>
      <w:divBdr>
        <w:top w:val="none" w:sz="0" w:space="0" w:color="auto"/>
        <w:left w:val="none" w:sz="0" w:space="0" w:color="auto"/>
        <w:bottom w:val="none" w:sz="0" w:space="0" w:color="auto"/>
        <w:right w:val="none" w:sz="0" w:space="0" w:color="auto"/>
      </w:divBdr>
    </w:div>
    <w:div w:id="55132026">
      <w:bodyDiv w:val="1"/>
      <w:marLeft w:val="0"/>
      <w:marRight w:val="0"/>
      <w:marTop w:val="0"/>
      <w:marBottom w:val="0"/>
      <w:divBdr>
        <w:top w:val="none" w:sz="0" w:space="0" w:color="auto"/>
        <w:left w:val="none" w:sz="0" w:space="0" w:color="auto"/>
        <w:bottom w:val="none" w:sz="0" w:space="0" w:color="auto"/>
        <w:right w:val="none" w:sz="0" w:space="0" w:color="auto"/>
      </w:divBdr>
      <w:divsChild>
        <w:div w:id="820850154">
          <w:marLeft w:val="0"/>
          <w:marRight w:val="0"/>
          <w:marTop w:val="0"/>
          <w:marBottom w:val="0"/>
          <w:divBdr>
            <w:top w:val="none" w:sz="0" w:space="0" w:color="auto"/>
            <w:left w:val="none" w:sz="0" w:space="0" w:color="auto"/>
            <w:bottom w:val="none" w:sz="0" w:space="0" w:color="auto"/>
            <w:right w:val="none" w:sz="0" w:space="0" w:color="auto"/>
          </w:divBdr>
          <w:divsChild>
            <w:div w:id="1765371089">
              <w:marLeft w:val="0"/>
              <w:marRight w:val="0"/>
              <w:marTop w:val="0"/>
              <w:marBottom w:val="0"/>
              <w:divBdr>
                <w:top w:val="none" w:sz="0" w:space="0" w:color="auto"/>
                <w:left w:val="none" w:sz="0" w:space="0" w:color="auto"/>
                <w:bottom w:val="none" w:sz="0" w:space="0" w:color="auto"/>
                <w:right w:val="none" w:sz="0" w:space="0" w:color="auto"/>
              </w:divBdr>
              <w:divsChild>
                <w:div w:id="548956016">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55518524">
      <w:bodyDiv w:val="1"/>
      <w:marLeft w:val="0"/>
      <w:marRight w:val="0"/>
      <w:marTop w:val="0"/>
      <w:marBottom w:val="0"/>
      <w:divBdr>
        <w:top w:val="none" w:sz="0" w:space="0" w:color="auto"/>
        <w:left w:val="none" w:sz="0" w:space="0" w:color="auto"/>
        <w:bottom w:val="none" w:sz="0" w:space="0" w:color="auto"/>
        <w:right w:val="none" w:sz="0" w:space="0" w:color="auto"/>
      </w:divBdr>
    </w:div>
    <w:div w:id="65416979">
      <w:bodyDiv w:val="1"/>
      <w:marLeft w:val="0"/>
      <w:marRight w:val="0"/>
      <w:marTop w:val="0"/>
      <w:marBottom w:val="0"/>
      <w:divBdr>
        <w:top w:val="none" w:sz="0" w:space="0" w:color="auto"/>
        <w:left w:val="none" w:sz="0" w:space="0" w:color="auto"/>
        <w:bottom w:val="none" w:sz="0" w:space="0" w:color="auto"/>
        <w:right w:val="none" w:sz="0" w:space="0" w:color="auto"/>
      </w:divBdr>
      <w:divsChild>
        <w:div w:id="378941834">
          <w:marLeft w:val="0"/>
          <w:marRight w:val="0"/>
          <w:marTop w:val="0"/>
          <w:marBottom w:val="0"/>
          <w:divBdr>
            <w:top w:val="none" w:sz="0" w:space="0" w:color="auto"/>
            <w:left w:val="none" w:sz="0" w:space="0" w:color="auto"/>
            <w:bottom w:val="none" w:sz="0" w:space="0" w:color="auto"/>
            <w:right w:val="none" w:sz="0" w:space="0" w:color="auto"/>
          </w:divBdr>
          <w:divsChild>
            <w:div w:id="1846168595">
              <w:marLeft w:val="0"/>
              <w:marRight w:val="0"/>
              <w:marTop w:val="0"/>
              <w:marBottom w:val="0"/>
              <w:divBdr>
                <w:top w:val="none" w:sz="0" w:space="0" w:color="auto"/>
                <w:left w:val="none" w:sz="0" w:space="0" w:color="auto"/>
                <w:bottom w:val="none" w:sz="0" w:space="0" w:color="auto"/>
                <w:right w:val="none" w:sz="0" w:space="0" w:color="auto"/>
              </w:divBdr>
              <w:divsChild>
                <w:div w:id="1092313968">
                  <w:marLeft w:val="0"/>
                  <w:marRight w:val="0"/>
                  <w:marTop w:val="0"/>
                  <w:marBottom w:val="0"/>
                  <w:divBdr>
                    <w:top w:val="none" w:sz="0" w:space="0" w:color="auto"/>
                    <w:left w:val="none" w:sz="0" w:space="0" w:color="auto"/>
                    <w:bottom w:val="none" w:sz="0" w:space="0" w:color="auto"/>
                    <w:right w:val="none" w:sz="0" w:space="0" w:color="auto"/>
                  </w:divBdr>
                  <w:divsChild>
                    <w:div w:id="504788902">
                      <w:marLeft w:val="0"/>
                      <w:marRight w:val="0"/>
                      <w:marTop w:val="0"/>
                      <w:marBottom w:val="0"/>
                      <w:divBdr>
                        <w:top w:val="none" w:sz="0" w:space="0" w:color="auto"/>
                        <w:left w:val="none" w:sz="0" w:space="0" w:color="auto"/>
                        <w:bottom w:val="none" w:sz="0" w:space="0" w:color="auto"/>
                        <w:right w:val="none" w:sz="0" w:space="0" w:color="auto"/>
                      </w:divBdr>
                      <w:divsChild>
                        <w:div w:id="1991712761">
                          <w:marLeft w:val="0"/>
                          <w:marRight w:val="0"/>
                          <w:marTop w:val="0"/>
                          <w:marBottom w:val="0"/>
                          <w:divBdr>
                            <w:top w:val="none" w:sz="0" w:space="0" w:color="auto"/>
                            <w:left w:val="none" w:sz="0" w:space="0" w:color="auto"/>
                            <w:bottom w:val="none" w:sz="0" w:space="0" w:color="auto"/>
                            <w:right w:val="none" w:sz="0" w:space="0" w:color="auto"/>
                          </w:divBdr>
                          <w:divsChild>
                            <w:div w:id="6268624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65543057">
      <w:bodyDiv w:val="1"/>
      <w:marLeft w:val="0"/>
      <w:marRight w:val="0"/>
      <w:marTop w:val="0"/>
      <w:marBottom w:val="0"/>
      <w:divBdr>
        <w:top w:val="none" w:sz="0" w:space="0" w:color="auto"/>
        <w:left w:val="none" w:sz="0" w:space="0" w:color="auto"/>
        <w:bottom w:val="none" w:sz="0" w:space="0" w:color="auto"/>
        <w:right w:val="none" w:sz="0" w:space="0" w:color="auto"/>
      </w:divBdr>
    </w:div>
    <w:div w:id="65616612">
      <w:bodyDiv w:val="1"/>
      <w:marLeft w:val="0"/>
      <w:marRight w:val="0"/>
      <w:marTop w:val="0"/>
      <w:marBottom w:val="0"/>
      <w:divBdr>
        <w:top w:val="none" w:sz="0" w:space="0" w:color="auto"/>
        <w:left w:val="none" w:sz="0" w:space="0" w:color="auto"/>
        <w:bottom w:val="none" w:sz="0" w:space="0" w:color="auto"/>
        <w:right w:val="none" w:sz="0" w:space="0" w:color="auto"/>
      </w:divBdr>
    </w:div>
    <w:div w:id="68891776">
      <w:bodyDiv w:val="1"/>
      <w:marLeft w:val="0"/>
      <w:marRight w:val="0"/>
      <w:marTop w:val="0"/>
      <w:marBottom w:val="0"/>
      <w:divBdr>
        <w:top w:val="none" w:sz="0" w:space="0" w:color="auto"/>
        <w:left w:val="none" w:sz="0" w:space="0" w:color="auto"/>
        <w:bottom w:val="none" w:sz="0" w:space="0" w:color="auto"/>
        <w:right w:val="none" w:sz="0" w:space="0" w:color="auto"/>
      </w:divBdr>
      <w:divsChild>
        <w:div w:id="814613112">
          <w:marLeft w:val="994"/>
          <w:marRight w:val="0"/>
          <w:marTop w:val="0"/>
          <w:marBottom w:val="0"/>
          <w:divBdr>
            <w:top w:val="none" w:sz="0" w:space="0" w:color="auto"/>
            <w:left w:val="none" w:sz="0" w:space="0" w:color="auto"/>
            <w:bottom w:val="none" w:sz="0" w:space="0" w:color="auto"/>
            <w:right w:val="none" w:sz="0" w:space="0" w:color="auto"/>
          </w:divBdr>
        </w:div>
        <w:div w:id="989794245">
          <w:marLeft w:val="994"/>
          <w:marRight w:val="0"/>
          <w:marTop w:val="0"/>
          <w:marBottom w:val="0"/>
          <w:divBdr>
            <w:top w:val="none" w:sz="0" w:space="0" w:color="auto"/>
            <w:left w:val="none" w:sz="0" w:space="0" w:color="auto"/>
            <w:bottom w:val="none" w:sz="0" w:space="0" w:color="auto"/>
            <w:right w:val="none" w:sz="0" w:space="0" w:color="auto"/>
          </w:divBdr>
        </w:div>
        <w:div w:id="1737704091">
          <w:marLeft w:val="994"/>
          <w:marRight w:val="0"/>
          <w:marTop w:val="0"/>
          <w:marBottom w:val="0"/>
          <w:divBdr>
            <w:top w:val="none" w:sz="0" w:space="0" w:color="auto"/>
            <w:left w:val="none" w:sz="0" w:space="0" w:color="auto"/>
            <w:bottom w:val="none" w:sz="0" w:space="0" w:color="auto"/>
            <w:right w:val="none" w:sz="0" w:space="0" w:color="auto"/>
          </w:divBdr>
        </w:div>
        <w:div w:id="1926187091">
          <w:marLeft w:val="994"/>
          <w:marRight w:val="0"/>
          <w:marTop w:val="0"/>
          <w:marBottom w:val="0"/>
          <w:divBdr>
            <w:top w:val="none" w:sz="0" w:space="0" w:color="auto"/>
            <w:left w:val="none" w:sz="0" w:space="0" w:color="auto"/>
            <w:bottom w:val="none" w:sz="0" w:space="0" w:color="auto"/>
            <w:right w:val="none" w:sz="0" w:space="0" w:color="auto"/>
          </w:divBdr>
        </w:div>
      </w:divsChild>
    </w:div>
    <w:div w:id="71897459">
      <w:bodyDiv w:val="1"/>
      <w:marLeft w:val="0"/>
      <w:marRight w:val="0"/>
      <w:marTop w:val="0"/>
      <w:marBottom w:val="0"/>
      <w:divBdr>
        <w:top w:val="none" w:sz="0" w:space="0" w:color="auto"/>
        <w:left w:val="none" w:sz="0" w:space="0" w:color="auto"/>
        <w:bottom w:val="none" w:sz="0" w:space="0" w:color="auto"/>
        <w:right w:val="none" w:sz="0" w:space="0" w:color="auto"/>
      </w:divBdr>
    </w:div>
    <w:div w:id="85083727">
      <w:bodyDiv w:val="1"/>
      <w:marLeft w:val="0"/>
      <w:marRight w:val="0"/>
      <w:marTop w:val="0"/>
      <w:marBottom w:val="0"/>
      <w:divBdr>
        <w:top w:val="none" w:sz="0" w:space="0" w:color="auto"/>
        <w:left w:val="none" w:sz="0" w:space="0" w:color="auto"/>
        <w:bottom w:val="none" w:sz="0" w:space="0" w:color="auto"/>
        <w:right w:val="none" w:sz="0" w:space="0" w:color="auto"/>
      </w:divBdr>
    </w:div>
    <w:div w:id="90441712">
      <w:bodyDiv w:val="1"/>
      <w:marLeft w:val="0"/>
      <w:marRight w:val="0"/>
      <w:marTop w:val="0"/>
      <w:marBottom w:val="0"/>
      <w:divBdr>
        <w:top w:val="none" w:sz="0" w:space="0" w:color="auto"/>
        <w:left w:val="none" w:sz="0" w:space="0" w:color="auto"/>
        <w:bottom w:val="none" w:sz="0" w:space="0" w:color="auto"/>
        <w:right w:val="none" w:sz="0" w:space="0" w:color="auto"/>
      </w:divBdr>
      <w:divsChild>
        <w:div w:id="917861929">
          <w:marLeft w:val="0"/>
          <w:marRight w:val="0"/>
          <w:marTop w:val="0"/>
          <w:marBottom w:val="0"/>
          <w:divBdr>
            <w:top w:val="none" w:sz="0" w:space="0" w:color="auto"/>
            <w:left w:val="none" w:sz="0" w:space="0" w:color="auto"/>
            <w:bottom w:val="none" w:sz="0" w:space="0" w:color="auto"/>
            <w:right w:val="none" w:sz="0" w:space="0" w:color="auto"/>
          </w:divBdr>
          <w:divsChild>
            <w:div w:id="1252543741">
              <w:marLeft w:val="-225"/>
              <w:marRight w:val="-225"/>
              <w:marTop w:val="0"/>
              <w:marBottom w:val="0"/>
              <w:divBdr>
                <w:top w:val="none" w:sz="0" w:space="0" w:color="auto"/>
                <w:left w:val="none" w:sz="0" w:space="0" w:color="auto"/>
                <w:bottom w:val="none" w:sz="0" w:space="0" w:color="auto"/>
                <w:right w:val="none" w:sz="0" w:space="0" w:color="auto"/>
              </w:divBdr>
              <w:divsChild>
                <w:div w:id="1115902423">
                  <w:marLeft w:val="0"/>
                  <w:marRight w:val="0"/>
                  <w:marTop w:val="0"/>
                  <w:marBottom w:val="0"/>
                  <w:divBdr>
                    <w:top w:val="none" w:sz="0" w:space="0" w:color="auto"/>
                    <w:left w:val="none" w:sz="0" w:space="0" w:color="auto"/>
                    <w:bottom w:val="none" w:sz="0" w:space="0" w:color="auto"/>
                    <w:right w:val="none" w:sz="0" w:space="0" w:color="auto"/>
                  </w:divBdr>
                  <w:divsChild>
                    <w:div w:id="1010722701">
                      <w:marLeft w:val="0"/>
                      <w:marRight w:val="0"/>
                      <w:marTop w:val="0"/>
                      <w:marBottom w:val="0"/>
                      <w:divBdr>
                        <w:top w:val="none" w:sz="0" w:space="0" w:color="auto"/>
                        <w:left w:val="none" w:sz="0" w:space="0" w:color="auto"/>
                        <w:bottom w:val="none" w:sz="0" w:space="0" w:color="auto"/>
                        <w:right w:val="none" w:sz="0" w:space="0" w:color="auto"/>
                      </w:divBdr>
                      <w:divsChild>
                        <w:div w:id="615061150">
                          <w:marLeft w:val="0"/>
                          <w:marRight w:val="0"/>
                          <w:marTop w:val="0"/>
                          <w:marBottom w:val="0"/>
                          <w:divBdr>
                            <w:top w:val="none" w:sz="0" w:space="0" w:color="auto"/>
                            <w:left w:val="none" w:sz="0" w:space="0" w:color="auto"/>
                            <w:bottom w:val="none" w:sz="0" w:space="0" w:color="auto"/>
                            <w:right w:val="none" w:sz="0" w:space="0" w:color="auto"/>
                          </w:divBdr>
                          <w:divsChild>
                            <w:div w:id="786393757">
                              <w:marLeft w:val="0"/>
                              <w:marRight w:val="0"/>
                              <w:marTop w:val="0"/>
                              <w:marBottom w:val="0"/>
                              <w:divBdr>
                                <w:top w:val="none" w:sz="0" w:space="0" w:color="auto"/>
                                <w:left w:val="none" w:sz="0" w:space="0" w:color="auto"/>
                                <w:bottom w:val="none" w:sz="0" w:space="0" w:color="auto"/>
                                <w:right w:val="none" w:sz="0" w:space="0" w:color="auto"/>
                              </w:divBdr>
                            </w:div>
                          </w:divsChild>
                        </w:div>
                        <w:div w:id="776339917">
                          <w:marLeft w:val="0"/>
                          <w:marRight w:val="0"/>
                          <w:marTop w:val="0"/>
                          <w:marBottom w:val="0"/>
                          <w:divBdr>
                            <w:top w:val="none" w:sz="0" w:space="0" w:color="auto"/>
                            <w:left w:val="none" w:sz="0" w:space="0" w:color="auto"/>
                            <w:bottom w:val="none" w:sz="0" w:space="0" w:color="auto"/>
                            <w:right w:val="none" w:sz="0" w:space="0" w:color="auto"/>
                          </w:divBdr>
                          <w:divsChild>
                            <w:div w:id="15610878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005172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39096403">
          <w:marLeft w:val="0"/>
          <w:marRight w:val="0"/>
          <w:marTop w:val="0"/>
          <w:marBottom w:val="0"/>
          <w:divBdr>
            <w:top w:val="none" w:sz="0" w:space="0" w:color="auto"/>
            <w:left w:val="none" w:sz="0" w:space="0" w:color="auto"/>
            <w:bottom w:val="none" w:sz="0" w:space="0" w:color="auto"/>
            <w:right w:val="none" w:sz="0" w:space="0" w:color="auto"/>
          </w:divBdr>
          <w:divsChild>
            <w:div w:id="15932012">
              <w:marLeft w:val="0"/>
              <w:marRight w:val="0"/>
              <w:marTop w:val="0"/>
              <w:marBottom w:val="0"/>
              <w:divBdr>
                <w:top w:val="none" w:sz="0" w:space="0" w:color="auto"/>
                <w:left w:val="none" w:sz="0" w:space="0" w:color="auto"/>
                <w:bottom w:val="none" w:sz="0" w:space="0" w:color="auto"/>
                <w:right w:val="none" w:sz="0" w:space="0" w:color="auto"/>
              </w:divBdr>
            </w:div>
            <w:div w:id="8604356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7607368">
      <w:bodyDiv w:val="1"/>
      <w:marLeft w:val="0"/>
      <w:marRight w:val="0"/>
      <w:marTop w:val="0"/>
      <w:marBottom w:val="0"/>
      <w:divBdr>
        <w:top w:val="none" w:sz="0" w:space="0" w:color="auto"/>
        <w:left w:val="none" w:sz="0" w:space="0" w:color="auto"/>
        <w:bottom w:val="none" w:sz="0" w:space="0" w:color="auto"/>
        <w:right w:val="none" w:sz="0" w:space="0" w:color="auto"/>
      </w:divBdr>
    </w:div>
    <w:div w:id="98456628">
      <w:bodyDiv w:val="1"/>
      <w:marLeft w:val="0"/>
      <w:marRight w:val="0"/>
      <w:marTop w:val="0"/>
      <w:marBottom w:val="0"/>
      <w:divBdr>
        <w:top w:val="none" w:sz="0" w:space="0" w:color="auto"/>
        <w:left w:val="none" w:sz="0" w:space="0" w:color="auto"/>
        <w:bottom w:val="none" w:sz="0" w:space="0" w:color="auto"/>
        <w:right w:val="none" w:sz="0" w:space="0" w:color="auto"/>
      </w:divBdr>
    </w:div>
    <w:div w:id="101534005">
      <w:bodyDiv w:val="1"/>
      <w:marLeft w:val="0"/>
      <w:marRight w:val="0"/>
      <w:marTop w:val="0"/>
      <w:marBottom w:val="0"/>
      <w:divBdr>
        <w:top w:val="none" w:sz="0" w:space="0" w:color="auto"/>
        <w:left w:val="none" w:sz="0" w:space="0" w:color="auto"/>
        <w:bottom w:val="none" w:sz="0" w:space="0" w:color="auto"/>
        <w:right w:val="none" w:sz="0" w:space="0" w:color="auto"/>
      </w:divBdr>
    </w:div>
    <w:div w:id="108549528">
      <w:bodyDiv w:val="1"/>
      <w:marLeft w:val="0"/>
      <w:marRight w:val="0"/>
      <w:marTop w:val="0"/>
      <w:marBottom w:val="0"/>
      <w:divBdr>
        <w:top w:val="none" w:sz="0" w:space="0" w:color="auto"/>
        <w:left w:val="none" w:sz="0" w:space="0" w:color="auto"/>
        <w:bottom w:val="none" w:sz="0" w:space="0" w:color="auto"/>
        <w:right w:val="none" w:sz="0" w:space="0" w:color="auto"/>
      </w:divBdr>
    </w:div>
    <w:div w:id="119614127">
      <w:bodyDiv w:val="1"/>
      <w:marLeft w:val="0"/>
      <w:marRight w:val="0"/>
      <w:marTop w:val="0"/>
      <w:marBottom w:val="0"/>
      <w:divBdr>
        <w:top w:val="none" w:sz="0" w:space="0" w:color="auto"/>
        <w:left w:val="none" w:sz="0" w:space="0" w:color="auto"/>
        <w:bottom w:val="none" w:sz="0" w:space="0" w:color="auto"/>
        <w:right w:val="none" w:sz="0" w:space="0" w:color="auto"/>
      </w:divBdr>
    </w:div>
    <w:div w:id="127094662">
      <w:bodyDiv w:val="1"/>
      <w:marLeft w:val="0"/>
      <w:marRight w:val="0"/>
      <w:marTop w:val="0"/>
      <w:marBottom w:val="0"/>
      <w:divBdr>
        <w:top w:val="none" w:sz="0" w:space="0" w:color="auto"/>
        <w:left w:val="none" w:sz="0" w:space="0" w:color="auto"/>
        <w:bottom w:val="none" w:sz="0" w:space="0" w:color="auto"/>
        <w:right w:val="none" w:sz="0" w:space="0" w:color="auto"/>
      </w:divBdr>
    </w:div>
    <w:div w:id="133566850">
      <w:bodyDiv w:val="1"/>
      <w:marLeft w:val="0"/>
      <w:marRight w:val="0"/>
      <w:marTop w:val="0"/>
      <w:marBottom w:val="0"/>
      <w:divBdr>
        <w:top w:val="none" w:sz="0" w:space="0" w:color="auto"/>
        <w:left w:val="none" w:sz="0" w:space="0" w:color="auto"/>
        <w:bottom w:val="none" w:sz="0" w:space="0" w:color="auto"/>
        <w:right w:val="none" w:sz="0" w:space="0" w:color="auto"/>
      </w:divBdr>
    </w:div>
    <w:div w:id="147866420">
      <w:bodyDiv w:val="1"/>
      <w:marLeft w:val="0"/>
      <w:marRight w:val="0"/>
      <w:marTop w:val="0"/>
      <w:marBottom w:val="0"/>
      <w:divBdr>
        <w:top w:val="none" w:sz="0" w:space="0" w:color="auto"/>
        <w:left w:val="none" w:sz="0" w:space="0" w:color="auto"/>
        <w:bottom w:val="none" w:sz="0" w:space="0" w:color="auto"/>
        <w:right w:val="none" w:sz="0" w:space="0" w:color="auto"/>
      </w:divBdr>
      <w:divsChild>
        <w:div w:id="324892799">
          <w:marLeft w:val="0"/>
          <w:marRight w:val="0"/>
          <w:marTop w:val="0"/>
          <w:marBottom w:val="0"/>
          <w:divBdr>
            <w:top w:val="none" w:sz="0" w:space="0" w:color="auto"/>
            <w:left w:val="none" w:sz="0" w:space="0" w:color="auto"/>
            <w:bottom w:val="none" w:sz="0" w:space="0" w:color="auto"/>
            <w:right w:val="none" w:sz="0" w:space="0" w:color="auto"/>
          </w:divBdr>
          <w:divsChild>
            <w:div w:id="2123987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8910091">
      <w:bodyDiv w:val="1"/>
      <w:marLeft w:val="0"/>
      <w:marRight w:val="0"/>
      <w:marTop w:val="0"/>
      <w:marBottom w:val="0"/>
      <w:divBdr>
        <w:top w:val="none" w:sz="0" w:space="0" w:color="auto"/>
        <w:left w:val="none" w:sz="0" w:space="0" w:color="auto"/>
        <w:bottom w:val="none" w:sz="0" w:space="0" w:color="auto"/>
        <w:right w:val="none" w:sz="0" w:space="0" w:color="auto"/>
      </w:divBdr>
    </w:div>
    <w:div w:id="159663698">
      <w:bodyDiv w:val="1"/>
      <w:marLeft w:val="0"/>
      <w:marRight w:val="0"/>
      <w:marTop w:val="0"/>
      <w:marBottom w:val="0"/>
      <w:divBdr>
        <w:top w:val="none" w:sz="0" w:space="0" w:color="auto"/>
        <w:left w:val="none" w:sz="0" w:space="0" w:color="auto"/>
        <w:bottom w:val="none" w:sz="0" w:space="0" w:color="auto"/>
        <w:right w:val="none" w:sz="0" w:space="0" w:color="auto"/>
      </w:divBdr>
    </w:div>
    <w:div w:id="160853519">
      <w:bodyDiv w:val="1"/>
      <w:marLeft w:val="0"/>
      <w:marRight w:val="0"/>
      <w:marTop w:val="0"/>
      <w:marBottom w:val="0"/>
      <w:divBdr>
        <w:top w:val="none" w:sz="0" w:space="0" w:color="auto"/>
        <w:left w:val="none" w:sz="0" w:space="0" w:color="auto"/>
        <w:bottom w:val="none" w:sz="0" w:space="0" w:color="auto"/>
        <w:right w:val="none" w:sz="0" w:space="0" w:color="auto"/>
      </w:divBdr>
      <w:divsChild>
        <w:div w:id="1111511980">
          <w:marLeft w:val="0"/>
          <w:marRight w:val="0"/>
          <w:marTop w:val="0"/>
          <w:marBottom w:val="0"/>
          <w:divBdr>
            <w:top w:val="none" w:sz="0" w:space="0" w:color="auto"/>
            <w:left w:val="none" w:sz="0" w:space="0" w:color="auto"/>
            <w:bottom w:val="none" w:sz="0" w:space="0" w:color="auto"/>
            <w:right w:val="none" w:sz="0" w:space="0" w:color="auto"/>
          </w:divBdr>
          <w:divsChild>
            <w:div w:id="236981297">
              <w:marLeft w:val="0"/>
              <w:marRight w:val="0"/>
              <w:marTop w:val="0"/>
              <w:marBottom w:val="0"/>
              <w:divBdr>
                <w:top w:val="none" w:sz="0" w:space="0" w:color="auto"/>
                <w:left w:val="none" w:sz="0" w:space="0" w:color="auto"/>
                <w:bottom w:val="none" w:sz="0" w:space="0" w:color="auto"/>
                <w:right w:val="none" w:sz="0" w:space="0" w:color="auto"/>
              </w:divBdr>
              <w:divsChild>
                <w:div w:id="1481725928">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69608068">
      <w:bodyDiv w:val="1"/>
      <w:marLeft w:val="0"/>
      <w:marRight w:val="0"/>
      <w:marTop w:val="0"/>
      <w:marBottom w:val="0"/>
      <w:divBdr>
        <w:top w:val="none" w:sz="0" w:space="0" w:color="auto"/>
        <w:left w:val="none" w:sz="0" w:space="0" w:color="auto"/>
        <w:bottom w:val="none" w:sz="0" w:space="0" w:color="auto"/>
        <w:right w:val="none" w:sz="0" w:space="0" w:color="auto"/>
      </w:divBdr>
    </w:div>
    <w:div w:id="170217770">
      <w:bodyDiv w:val="1"/>
      <w:marLeft w:val="0"/>
      <w:marRight w:val="0"/>
      <w:marTop w:val="0"/>
      <w:marBottom w:val="0"/>
      <w:divBdr>
        <w:top w:val="none" w:sz="0" w:space="0" w:color="auto"/>
        <w:left w:val="none" w:sz="0" w:space="0" w:color="auto"/>
        <w:bottom w:val="none" w:sz="0" w:space="0" w:color="auto"/>
        <w:right w:val="none" w:sz="0" w:space="0" w:color="auto"/>
      </w:divBdr>
    </w:div>
    <w:div w:id="171259654">
      <w:bodyDiv w:val="1"/>
      <w:marLeft w:val="0"/>
      <w:marRight w:val="0"/>
      <w:marTop w:val="0"/>
      <w:marBottom w:val="0"/>
      <w:divBdr>
        <w:top w:val="none" w:sz="0" w:space="0" w:color="auto"/>
        <w:left w:val="none" w:sz="0" w:space="0" w:color="auto"/>
        <w:bottom w:val="none" w:sz="0" w:space="0" w:color="auto"/>
        <w:right w:val="none" w:sz="0" w:space="0" w:color="auto"/>
      </w:divBdr>
    </w:div>
    <w:div w:id="173961126">
      <w:bodyDiv w:val="1"/>
      <w:marLeft w:val="0"/>
      <w:marRight w:val="0"/>
      <w:marTop w:val="0"/>
      <w:marBottom w:val="0"/>
      <w:divBdr>
        <w:top w:val="none" w:sz="0" w:space="0" w:color="auto"/>
        <w:left w:val="none" w:sz="0" w:space="0" w:color="auto"/>
        <w:bottom w:val="none" w:sz="0" w:space="0" w:color="auto"/>
        <w:right w:val="none" w:sz="0" w:space="0" w:color="auto"/>
      </w:divBdr>
    </w:div>
    <w:div w:id="181280722">
      <w:bodyDiv w:val="1"/>
      <w:marLeft w:val="0"/>
      <w:marRight w:val="0"/>
      <w:marTop w:val="0"/>
      <w:marBottom w:val="0"/>
      <w:divBdr>
        <w:top w:val="none" w:sz="0" w:space="0" w:color="auto"/>
        <w:left w:val="none" w:sz="0" w:space="0" w:color="auto"/>
        <w:bottom w:val="none" w:sz="0" w:space="0" w:color="auto"/>
        <w:right w:val="none" w:sz="0" w:space="0" w:color="auto"/>
      </w:divBdr>
    </w:div>
    <w:div w:id="187767373">
      <w:bodyDiv w:val="1"/>
      <w:marLeft w:val="0"/>
      <w:marRight w:val="0"/>
      <w:marTop w:val="0"/>
      <w:marBottom w:val="0"/>
      <w:divBdr>
        <w:top w:val="none" w:sz="0" w:space="0" w:color="auto"/>
        <w:left w:val="none" w:sz="0" w:space="0" w:color="auto"/>
        <w:bottom w:val="none" w:sz="0" w:space="0" w:color="auto"/>
        <w:right w:val="none" w:sz="0" w:space="0" w:color="auto"/>
      </w:divBdr>
    </w:div>
    <w:div w:id="192882304">
      <w:bodyDiv w:val="1"/>
      <w:marLeft w:val="0"/>
      <w:marRight w:val="0"/>
      <w:marTop w:val="0"/>
      <w:marBottom w:val="0"/>
      <w:divBdr>
        <w:top w:val="none" w:sz="0" w:space="0" w:color="auto"/>
        <w:left w:val="none" w:sz="0" w:space="0" w:color="auto"/>
        <w:bottom w:val="none" w:sz="0" w:space="0" w:color="auto"/>
        <w:right w:val="none" w:sz="0" w:space="0" w:color="auto"/>
      </w:divBdr>
    </w:div>
    <w:div w:id="196311271">
      <w:bodyDiv w:val="1"/>
      <w:marLeft w:val="0"/>
      <w:marRight w:val="0"/>
      <w:marTop w:val="0"/>
      <w:marBottom w:val="0"/>
      <w:divBdr>
        <w:top w:val="none" w:sz="0" w:space="0" w:color="auto"/>
        <w:left w:val="none" w:sz="0" w:space="0" w:color="auto"/>
        <w:bottom w:val="none" w:sz="0" w:space="0" w:color="auto"/>
        <w:right w:val="none" w:sz="0" w:space="0" w:color="auto"/>
      </w:divBdr>
    </w:div>
    <w:div w:id="198932267">
      <w:bodyDiv w:val="1"/>
      <w:marLeft w:val="0"/>
      <w:marRight w:val="0"/>
      <w:marTop w:val="0"/>
      <w:marBottom w:val="0"/>
      <w:divBdr>
        <w:top w:val="none" w:sz="0" w:space="0" w:color="auto"/>
        <w:left w:val="none" w:sz="0" w:space="0" w:color="auto"/>
        <w:bottom w:val="none" w:sz="0" w:space="0" w:color="auto"/>
        <w:right w:val="none" w:sz="0" w:space="0" w:color="auto"/>
      </w:divBdr>
    </w:div>
    <w:div w:id="203828474">
      <w:bodyDiv w:val="1"/>
      <w:marLeft w:val="0"/>
      <w:marRight w:val="0"/>
      <w:marTop w:val="0"/>
      <w:marBottom w:val="0"/>
      <w:divBdr>
        <w:top w:val="none" w:sz="0" w:space="0" w:color="auto"/>
        <w:left w:val="none" w:sz="0" w:space="0" w:color="auto"/>
        <w:bottom w:val="none" w:sz="0" w:space="0" w:color="auto"/>
        <w:right w:val="none" w:sz="0" w:space="0" w:color="auto"/>
      </w:divBdr>
      <w:divsChild>
        <w:div w:id="1400206518">
          <w:marLeft w:val="0"/>
          <w:marRight w:val="0"/>
          <w:marTop w:val="0"/>
          <w:marBottom w:val="0"/>
          <w:divBdr>
            <w:top w:val="none" w:sz="0" w:space="0" w:color="auto"/>
            <w:left w:val="none" w:sz="0" w:space="0" w:color="auto"/>
            <w:bottom w:val="none" w:sz="0" w:space="0" w:color="auto"/>
            <w:right w:val="none" w:sz="0" w:space="0" w:color="auto"/>
          </w:divBdr>
          <w:divsChild>
            <w:div w:id="814880138">
              <w:marLeft w:val="0"/>
              <w:marRight w:val="0"/>
              <w:marTop w:val="0"/>
              <w:marBottom w:val="0"/>
              <w:divBdr>
                <w:top w:val="none" w:sz="0" w:space="0" w:color="auto"/>
                <w:left w:val="none" w:sz="0" w:space="0" w:color="auto"/>
                <w:bottom w:val="none" w:sz="0" w:space="0" w:color="auto"/>
                <w:right w:val="none" w:sz="0" w:space="0" w:color="auto"/>
              </w:divBdr>
              <w:divsChild>
                <w:div w:id="386537742">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204635368">
      <w:bodyDiv w:val="1"/>
      <w:marLeft w:val="0"/>
      <w:marRight w:val="0"/>
      <w:marTop w:val="0"/>
      <w:marBottom w:val="0"/>
      <w:divBdr>
        <w:top w:val="none" w:sz="0" w:space="0" w:color="auto"/>
        <w:left w:val="none" w:sz="0" w:space="0" w:color="auto"/>
        <w:bottom w:val="none" w:sz="0" w:space="0" w:color="auto"/>
        <w:right w:val="none" w:sz="0" w:space="0" w:color="auto"/>
      </w:divBdr>
    </w:div>
    <w:div w:id="207575404">
      <w:bodyDiv w:val="1"/>
      <w:marLeft w:val="0"/>
      <w:marRight w:val="0"/>
      <w:marTop w:val="0"/>
      <w:marBottom w:val="0"/>
      <w:divBdr>
        <w:top w:val="none" w:sz="0" w:space="0" w:color="auto"/>
        <w:left w:val="none" w:sz="0" w:space="0" w:color="auto"/>
        <w:bottom w:val="none" w:sz="0" w:space="0" w:color="auto"/>
        <w:right w:val="none" w:sz="0" w:space="0" w:color="auto"/>
      </w:divBdr>
    </w:div>
    <w:div w:id="216010631">
      <w:bodyDiv w:val="1"/>
      <w:marLeft w:val="0"/>
      <w:marRight w:val="0"/>
      <w:marTop w:val="0"/>
      <w:marBottom w:val="0"/>
      <w:divBdr>
        <w:top w:val="none" w:sz="0" w:space="0" w:color="auto"/>
        <w:left w:val="none" w:sz="0" w:space="0" w:color="auto"/>
        <w:bottom w:val="none" w:sz="0" w:space="0" w:color="auto"/>
        <w:right w:val="none" w:sz="0" w:space="0" w:color="auto"/>
      </w:divBdr>
    </w:div>
    <w:div w:id="220791670">
      <w:bodyDiv w:val="1"/>
      <w:marLeft w:val="0"/>
      <w:marRight w:val="0"/>
      <w:marTop w:val="0"/>
      <w:marBottom w:val="0"/>
      <w:divBdr>
        <w:top w:val="none" w:sz="0" w:space="0" w:color="auto"/>
        <w:left w:val="none" w:sz="0" w:space="0" w:color="auto"/>
        <w:bottom w:val="none" w:sz="0" w:space="0" w:color="auto"/>
        <w:right w:val="none" w:sz="0" w:space="0" w:color="auto"/>
      </w:divBdr>
    </w:div>
    <w:div w:id="230045596">
      <w:bodyDiv w:val="1"/>
      <w:marLeft w:val="0"/>
      <w:marRight w:val="0"/>
      <w:marTop w:val="0"/>
      <w:marBottom w:val="0"/>
      <w:divBdr>
        <w:top w:val="none" w:sz="0" w:space="0" w:color="auto"/>
        <w:left w:val="none" w:sz="0" w:space="0" w:color="auto"/>
        <w:bottom w:val="none" w:sz="0" w:space="0" w:color="auto"/>
        <w:right w:val="none" w:sz="0" w:space="0" w:color="auto"/>
      </w:divBdr>
      <w:divsChild>
        <w:div w:id="1207327170">
          <w:marLeft w:val="0"/>
          <w:marRight w:val="0"/>
          <w:marTop w:val="0"/>
          <w:marBottom w:val="0"/>
          <w:divBdr>
            <w:top w:val="none" w:sz="0" w:space="0" w:color="auto"/>
            <w:left w:val="none" w:sz="0" w:space="0" w:color="auto"/>
            <w:bottom w:val="none" w:sz="0" w:space="0" w:color="auto"/>
            <w:right w:val="none" w:sz="0" w:space="0" w:color="auto"/>
          </w:divBdr>
          <w:divsChild>
            <w:div w:id="1094597611">
              <w:marLeft w:val="0"/>
              <w:marRight w:val="0"/>
              <w:marTop w:val="0"/>
              <w:marBottom w:val="0"/>
              <w:divBdr>
                <w:top w:val="none" w:sz="0" w:space="0" w:color="auto"/>
                <w:left w:val="none" w:sz="0" w:space="0" w:color="auto"/>
                <w:bottom w:val="none" w:sz="0" w:space="0" w:color="auto"/>
                <w:right w:val="none" w:sz="0" w:space="0" w:color="auto"/>
              </w:divBdr>
              <w:divsChild>
                <w:div w:id="720642189">
                  <w:marLeft w:val="0"/>
                  <w:marRight w:val="0"/>
                  <w:marTop w:val="0"/>
                  <w:marBottom w:val="0"/>
                  <w:divBdr>
                    <w:top w:val="none" w:sz="0" w:space="0" w:color="auto"/>
                    <w:left w:val="none" w:sz="0" w:space="0" w:color="auto"/>
                    <w:bottom w:val="none" w:sz="0" w:space="0" w:color="auto"/>
                    <w:right w:val="none" w:sz="0" w:space="0" w:color="auto"/>
                  </w:divBdr>
                  <w:divsChild>
                    <w:div w:id="1273825301">
                      <w:marLeft w:val="0"/>
                      <w:marRight w:val="0"/>
                      <w:marTop w:val="0"/>
                      <w:marBottom w:val="0"/>
                      <w:divBdr>
                        <w:top w:val="none" w:sz="0" w:space="0" w:color="auto"/>
                        <w:left w:val="none" w:sz="0" w:space="0" w:color="auto"/>
                        <w:bottom w:val="none" w:sz="0" w:space="0" w:color="auto"/>
                        <w:right w:val="none" w:sz="0" w:space="0" w:color="auto"/>
                      </w:divBdr>
                      <w:divsChild>
                        <w:div w:id="302930685">
                          <w:marLeft w:val="0"/>
                          <w:marRight w:val="0"/>
                          <w:marTop w:val="0"/>
                          <w:marBottom w:val="0"/>
                          <w:divBdr>
                            <w:top w:val="none" w:sz="0" w:space="0" w:color="auto"/>
                            <w:left w:val="none" w:sz="0" w:space="0" w:color="auto"/>
                            <w:bottom w:val="none" w:sz="0" w:space="0" w:color="auto"/>
                            <w:right w:val="none" w:sz="0" w:space="0" w:color="auto"/>
                          </w:divBdr>
                          <w:divsChild>
                            <w:div w:id="8285971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34054558">
      <w:bodyDiv w:val="1"/>
      <w:marLeft w:val="0"/>
      <w:marRight w:val="0"/>
      <w:marTop w:val="0"/>
      <w:marBottom w:val="0"/>
      <w:divBdr>
        <w:top w:val="none" w:sz="0" w:space="0" w:color="auto"/>
        <w:left w:val="none" w:sz="0" w:space="0" w:color="auto"/>
        <w:bottom w:val="none" w:sz="0" w:space="0" w:color="auto"/>
        <w:right w:val="none" w:sz="0" w:space="0" w:color="auto"/>
      </w:divBdr>
    </w:div>
    <w:div w:id="240408949">
      <w:bodyDiv w:val="1"/>
      <w:marLeft w:val="0"/>
      <w:marRight w:val="0"/>
      <w:marTop w:val="0"/>
      <w:marBottom w:val="0"/>
      <w:divBdr>
        <w:top w:val="none" w:sz="0" w:space="0" w:color="auto"/>
        <w:left w:val="none" w:sz="0" w:space="0" w:color="auto"/>
        <w:bottom w:val="none" w:sz="0" w:space="0" w:color="auto"/>
        <w:right w:val="none" w:sz="0" w:space="0" w:color="auto"/>
      </w:divBdr>
    </w:div>
    <w:div w:id="242105853">
      <w:bodyDiv w:val="1"/>
      <w:marLeft w:val="0"/>
      <w:marRight w:val="0"/>
      <w:marTop w:val="0"/>
      <w:marBottom w:val="0"/>
      <w:divBdr>
        <w:top w:val="none" w:sz="0" w:space="0" w:color="auto"/>
        <w:left w:val="none" w:sz="0" w:space="0" w:color="auto"/>
        <w:bottom w:val="none" w:sz="0" w:space="0" w:color="auto"/>
        <w:right w:val="none" w:sz="0" w:space="0" w:color="auto"/>
      </w:divBdr>
    </w:div>
    <w:div w:id="247008689">
      <w:bodyDiv w:val="1"/>
      <w:marLeft w:val="0"/>
      <w:marRight w:val="0"/>
      <w:marTop w:val="0"/>
      <w:marBottom w:val="0"/>
      <w:divBdr>
        <w:top w:val="none" w:sz="0" w:space="0" w:color="auto"/>
        <w:left w:val="none" w:sz="0" w:space="0" w:color="auto"/>
        <w:bottom w:val="none" w:sz="0" w:space="0" w:color="auto"/>
        <w:right w:val="none" w:sz="0" w:space="0" w:color="auto"/>
      </w:divBdr>
      <w:divsChild>
        <w:div w:id="294989387">
          <w:marLeft w:val="0"/>
          <w:marRight w:val="0"/>
          <w:marTop w:val="0"/>
          <w:marBottom w:val="0"/>
          <w:divBdr>
            <w:top w:val="none" w:sz="0" w:space="0" w:color="auto"/>
            <w:left w:val="none" w:sz="0" w:space="0" w:color="auto"/>
            <w:bottom w:val="none" w:sz="0" w:space="0" w:color="auto"/>
            <w:right w:val="none" w:sz="0" w:space="0" w:color="auto"/>
          </w:divBdr>
        </w:div>
        <w:div w:id="200436197">
          <w:marLeft w:val="0"/>
          <w:marRight w:val="0"/>
          <w:marTop w:val="0"/>
          <w:marBottom w:val="0"/>
          <w:divBdr>
            <w:top w:val="none" w:sz="0" w:space="0" w:color="auto"/>
            <w:left w:val="none" w:sz="0" w:space="0" w:color="auto"/>
            <w:bottom w:val="none" w:sz="0" w:space="0" w:color="auto"/>
            <w:right w:val="none" w:sz="0" w:space="0" w:color="auto"/>
          </w:divBdr>
        </w:div>
      </w:divsChild>
    </w:div>
    <w:div w:id="248468477">
      <w:bodyDiv w:val="1"/>
      <w:marLeft w:val="0"/>
      <w:marRight w:val="0"/>
      <w:marTop w:val="0"/>
      <w:marBottom w:val="0"/>
      <w:divBdr>
        <w:top w:val="none" w:sz="0" w:space="0" w:color="auto"/>
        <w:left w:val="none" w:sz="0" w:space="0" w:color="auto"/>
        <w:bottom w:val="none" w:sz="0" w:space="0" w:color="auto"/>
        <w:right w:val="none" w:sz="0" w:space="0" w:color="auto"/>
      </w:divBdr>
      <w:divsChild>
        <w:div w:id="1714502053">
          <w:marLeft w:val="0"/>
          <w:marRight w:val="0"/>
          <w:marTop w:val="0"/>
          <w:marBottom w:val="0"/>
          <w:divBdr>
            <w:top w:val="none" w:sz="0" w:space="0" w:color="auto"/>
            <w:left w:val="none" w:sz="0" w:space="0" w:color="auto"/>
            <w:bottom w:val="none" w:sz="0" w:space="0" w:color="auto"/>
            <w:right w:val="none" w:sz="0" w:space="0" w:color="auto"/>
          </w:divBdr>
          <w:divsChild>
            <w:div w:id="777411219">
              <w:marLeft w:val="0"/>
              <w:marRight w:val="0"/>
              <w:marTop w:val="0"/>
              <w:marBottom w:val="0"/>
              <w:divBdr>
                <w:top w:val="none" w:sz="0" w:space="0" w:color="auto"/>
                <w:left w:val="none" w:sz="0" w:space="0" w:color="auto"/>
                <w:bottom w:val="none" w:sz="0" w:space="0" w:color="auto"/>
                <w:right w:val="none" w:sz="0" w:space="0" w:color="auto"/>
              </w:divBdr>
              <w:divsChild>
                <w:div w:id="344064355">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264383522">
      <w:bodyDiv w:val="1"/>
      <w:marLeft w:val="0"/>
      <w:marRight w:val="0"/>
      <w:marTop w:val="0"/>
      <w:marBottom w:val="0"/>
      <w:divBdr>
        <w:top w:val="none" w:sz="0" w:space="0" w:color="auto"/>
        <w:left w:val="none" w:sz="0" w:space="0" w:color="auto"/>
        <w:bottom w:val="none" w:sz="0" w:space="0" w:color="auto"/>
        <w:right w:val="none" w:sz="0" w:space="0" w:color="auto"/>
      </w:divBdr>
    </w:div>
    <w:div w:id="265357059">
      <w:bodyDiv w:val="1"/>
      <w:marLeft w:val="0"/>
      <w:marRight w:val="0"/>
      <w:marTop w:val="0"/>
      <w:marBottom w:val="0"/>
      <w:divBdr>
        <w:top w:val="none" w:sz="0" w:space="0" w:color="auto"/>
        <w:left w:val="none" w:sz="0" w:space="0" w:color="auto"/>
        <w:bottom w:val="none" w:sz="0" w:space="0" w:color="auto"/>
        <w:right w:val="none" w:sz="0" w:space="0" w:color="auto"/>
      </w:divBdr>
    </w:div>
    <w:div w:id="275253534">
      <w:bodyDiv w:val="1"/>
      <w:marLeft w:val="0"/>
      <w:marRight w:val="0"/>
      <w:marTop w:val="0"/>
      <w:marBottom w:val="0"/>
      <w:divBdr>
        <w:top w:val="none" w:sz="0" w:space="0" w:color="auto"/>
        <w:left w:val="none" w:sz="0" w:space="0" w:color="auto"/>
        <w:bottom w:val="none" w:sz="0" w:space="0" w:color="auto"/>
        <w:right w:val="none" w:sz="0" w:space="0" w:color="auto"/>
      </w:divBdr>
    </w:div>
    <w:div w:id="275253560">
      <w:bodyDiv w:val="1"/>
      <w:marLeft w:val="0"/>
      <w:marRight w:val="0"/>
      <w:marTop w:val="0"/>
      <w:marBottom w:val="0"/>
      <w:divBdr>
        <w:top w:val="none" w:sz="0" w:space="0" w:color="auto"/>
        <w:left w:val="none" w:sz="0" w:space="0" w:color="auto"/>
        <w:bottom w:val="none" w:sz="0" w:space="0" w:color="auto"/>
        <w:right w:val="none" w:sz="0" w:space="0" w:color="auto"/>
      </w:divBdr>
    </w:div>
    <w:div w:id="281771413">
      <w:bodyDiv w:val="1"/>
      <w:marLeft w:val="0"/>
      <w:marRight w:val="0"/>
      <w:marTop w:val="0"/>
      <w:marBottom w:val="0"/>
      <w:divBdr>
        <w:top w:val="none" w:sz="0" w:space="0" w:color="auto"/>
        <w:left w:val="none" w:sz="0" w:space="0" w:color="auto"/>
        <w:bottom w:val="none" w:sz="0" w:space="0" w:color="auto"/>
        <w:right w:val="none" w:sz="0" w:space="0" w:color="auto"/>
      </w:divBdr>
      <w:divsChild>
        <w:div w:id="1551572087">
          <w:marLeft w:val="0"/>
          <w:marRight w:val="0"/>
          <w:marTop w:val="0"/>
          <w:marBottom w:val="0"/>
          <w:divBdr>
            <w:top w:val="none" w:sz="0" w:space="0" w:color="auto"/>
            <w:left w:val="none" w:sz="0" w:space="0" w:color="auto"/>
            <w:bottom w:val="none" w:sz="0" w:space="0" w:color="auto"/>
            <w:right w:val="none" w:sz="0" w:space="0" w:color="auto"/>
          </w:divBdr>
          <w:divsChild>
            <w:div w:id="1912081061">
              <w:marLeft w:val="0"/>
              <w:marRight w:val="0"/>
              <w:marTop w:val="0"/>
              <w:marBottom w:val="0"/>
              <w:divBdr>
                <w:top w:val="none" w:sz="0" w:space="0" w:color="auto"/>
                <w:left w:val="none" w:sz="0" w:space="0" w:color="auto"/>
                <w:bottom w:val="none" w:sz="0" w:space="0" w:color="auto"/>
                <w:right w:val="none" w:sz="0" w:space="0" w:color="auto"/>
              </w:divBdr>
              <w:divsChild>
                <w:div w:id="275334459">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282542805">
      <w:bodyDiv w:val="1"/>
      <w:marLeft w:val="0"/>
      <w:marRight w:val="0"/>
      <w:marTop w:val="0"/>
      <w:marBottom w:val="0"/>
      <w:divBdr>
        <w:top w:val="none" w:sz="0" w:space="0" w:color="auto"/>
        <w:left w:val="none" w:sz="0" w:space="0" w:color="auto"/>
        <w:bottom w:val="none" w:sz="0" w:space="0" w:color="auto"/>
        <w:right w:val="none" w:sz="0" w:space="0" w:color="auto"/>
      </w:divBdr>
      <w:divsChild>
        <w:div w:id="1050110263">
          <w:marLeft w:val="0"/>
          <w:marRight w:val="0"/>
          <w:marTop w:val="0"/>
          <w:marBottom w:val="0"/>
          <w:divBdr>
            <w:top w:val="none" w:sz="0" w:space="0" w:color="auto"/>
            <w:left w:val="none" w:sz="0" w:space="0" w:color="auto"/>
            <w:bottom w:val="none" w:sz="0" w:space="0" w:color="auto"/>
            <w:right w:val="none" w:sz="0" w:space="0" w:color="auto"/>
          </w:divBdr>
          <w:divsChild>
            <w:div w:id="1142233488">
              <w:marLeft w:val="0"/>
              <w:marRight w:val="0"/>
              <w:marTop w:val="0"/>
              <w:marBottom w:val="0"/>
              <w:divBdr>
                <w:top w:val="none" w:sz="0" w:space="0" w:color="auto"/>
                <w:left w:val="none" w:sz="0" w:space="0" w:color="auto"/>
                <w:bottom w:val="none" w:sz="0" w:space="0" w:color="auto"/>
                <w:right w:val="none" w:sz="0" w:space="0" w:color="auto"/>
              </w:divBdr>
              <w:divsChild>
                <w:div w:id="338391316">
                  <w:marLeft w:val="0"/>
                  <w:marRight w:val="0"/>
                  <w:marTop w:val="0"/>
                  <w:marBottom w:val="0"/>
                  <w:divBdr>
                    <w:top w:val="none" w:sz="0" w:space="0" w:color="auto"/>
                    <w:left w:val="none" w:sz="0" w:space="0" w:color="auto"/>
                    <w:bottom w:val="none" w:sz="0" w:space="0" w:color="auto"/>
                    <w:right w:val="none" w:sz="0" w:space="0" w:color="auto"/>
                  </w:divBdr>
                  <w:divsChild>
                    <w:div w:id="122385914">
                      <w:marLeft w:val="0"/>
                      <w:marRight w:val="0"/>
                      <w:marTop w:val="0"/>
                      <w:marBottom w:val="0"/>
                      <w:divBdr>
                        <w:top w:val="none" w:sz="0" w:space="0" w:color="auto"/>
                        <w:left w:val="none" w:sz="0" w:space="0" w:color="auto"/>
                        <w:bottom w:val="none" w:sz="0" w:space="0" w:color="auto"/>
                        <w:right w:val="none" w:sz="0" w:space="0" w:color="auto"/>
                      </w:divBdr>
                      <w:divsChild>
                        <w:div w:id="1051152837">
                          <w:marLeft w:val="0"/>
                          <w:marRight w:val="0"/>
                          <w:marTop w:val="0"/>
                          <w:marBottom w:val="0"/>
                          <w:divBdr>
                            <w:top w:val="none" w:sz="0" w:space="0" w:color="auto"/>
                            <w:left w:val="none" w:sz="0" w:space="0" w:color="auto"/>
                            <w:bottom w:val="none" w:sz="0" w:space="0" w:color="auto"/>
                            <w:right w:val="none" w:sz="0" w:space="0" w:color="auto"/>
                          </w:divBdr>
                          <w:divsChild>
                            <w:div w:id="7589068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90286561">
      <w:bodyDiv w:val="1"/>
      <w:marLeft w:val="0"/>
      <w:marRight w:val="0"/>
      <w:marTop w:val="0"/>
      <w:marBottom w:val="0"/>
      <w:divBdr>
        <w:top w:val="none" w:sz="0" w:space="0" w:color="auto"/>
        <w:left w:val="none" w:sz="0" w:space="0" w:color="auto"/>
        <w:bottom w:val="none" w:sz="0" w:space="0" w:color="auto"/>
        <w:right w:val="none" w:sz="0" w:space="0" w:color="auto"/>
      </w:divBdr>
      <w:divsChild>
        <w:div w:id="427123619">
          <w:marLeft w:val="0"/>
          <w:marRight w:val="0"/>
          <w:marTop w:val="0"/>
          <w:marBottom w:val="0"/>
          <w:divBdr>
            <w:top w:val="none" w:sz="0" w:space="0" w:color="auto"/>
            <w:left w:val="none" w:sz="0" w:space="0" w:color="auto"/>
            <w:bottom w:val="none" w:sz="0" w:space="0" w:color="auto"/>
            <w:right w:val="none" w:sz="0" w:space="0" w:color="auto"/>
          </w:divBdr>
          <w:divsChild>
            <w:div w:id="885483197">
              <w:marLeft w:val="0"/>
              <w:marRight w:val="0"/>
              <w:marTop w:val="0"/>
              <w:marBottom w:val="0"/>
              <w:divBdr>
                <w:top w:val="none" w:sz="0" w:space="0" w:color="auto"/>
                <w:left w:val="none" w:sz="0" w:space="0" w:color="auto"/>
                <w:bottom w:val="none" w:sz="0" w:space="0" w:color="auto"/>
                <w:right w:val="none" w:sz="0" w:space="0" w:color="auto"/>
              </w:divBdr>
              <w:divsChild>
                <w:div w:id="2116703276">
                  <w:marLeft w:val="0"/>
                  <w:marRight w:val="0"/>
                  <w:marTop w:val="0"/>
                  <w:marBottom w:val="0"/>
                  <w:divBdr>
                    <w:top w:val="none" w:sz="0" w:space="0" w:color="auto"/>
                    <w:left w:val="none" w:sz="0" w:space="0" w:color="auto"/>
                    <w:bottom w:val="none" w:sz="0" w:space="0" w:color="auto"/>
                    <w:right w:val="none" w:sz="0" w:space="0" w:color="auto"/>
                  </w:divBdr>
                  <w:divsChild>
                    <w:div w:id="227619950">
                      <w:marLeft w:val="0"/>
                      <w:marRight w:val="0"/>
                      <w:marTop w:val="0"/>
                      <w:marBottom w:val="0"/>
                      <w:divBdr>
                        <w:top w:val="none" w:sz="0" w:space="0" w:color="auto"/>
                        <w:left w:val="none" w:sz="0" w:space="0" w:color="auto"/>
                        <w:bottom w:val="none" w:sz="0" w:space="0" w:color="auto"/>
                        <w:right w:val="none" w:sz="0" w:space="0" w:color="auto"/>
                      </w:divBdr>
                      <w:divsChild>
                        <w:div w:id="1136213997">
                          <w:marLeft w:val="0"/>
                          <w:marRight w:val="0"/>
                          <w:marTop w:val="0"/>
                          <w:marBottom w:val="0"/>
                          <w:divBdr>
                            <w:top w:val="none" w:sz="0" w:space="0" w:color="auto"/>
                            <w:left w:val="none" w:sz="0" w:space="0" w:color="auto"/>
                            <w:bottom w:val="none" w:sz="0" w:space="0" w:color="auto"/>
                            <w:right w:val="none" w:sz="0" w:space="0" w:color="auto"/>
                          </w:divBdr>
                          <w:divsChild>
                            <w:div w:id="2016808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93214989">
      <w:bodyDiv w:val="1"/>
      <w:marLeft w:val="0"/>
      <w:marRight w:val="0"/>
      <w:marTop w:val="0"/>
      <w:marBottom w:val="0"/>
      <w:divBdr>
        <w:top w:val="none" w:sz="0" w:space="0" w:color="auto"/>
        <w:left w:val="none" w:sz="0" w:space="0" w:color="auto"/>
        <w:bottom w:val="none" w:sz="0" w:space="0" w:color="auto"/>
        <w:right w:val="none" w:sz="0" w:space="0" w:color="auto"/>
      </w:divBdr>
    </w:div>
    <w:div w:id="296451167">
      <w:bodyDiv w:val="1"/>
      <w:marLeft w:val="0"/>
      <w:marRight w:val="0"/>
      <w:marTop w:val="0"/>
      <w:marBottom w:val="0"/>
      <w:divBdr>
        <w:top w:val="none" w:sz="0" w:space="0" w:color="auto"/>
        <w:left w:val="none" w:sz="0" w:space="0" w:color="auto"/>
        <w:bottom w:val="none" w:sz="0" w:space="0" w:color="auto"/>
        <w:right w:val="none" w:sz="0" w:space="0" w:color="auto"/>
      </w:divBdr>
    </w:div>
    <w:div w:id="312100532">
      <w:bodyDiv w:val="1"/>
      <w:marLeft w:val="0"/>
      <w:marRight w:val="0"/>
      <w:marTop w:val="0"/>
      <w:marBottom w:val="0"/>
      <w:divBdr>
        <w:top w:val="none" w:sz="0" w:space="0" w:color="auto"/>
        <w:left w:val="none" w:sz="0" w:space="0" w:color="auto"/>
        <w:bottom w:val="none" w:sz="0" w:space="0" w:color="auto"/>
        <w:right w:val="none" w:sz="0" w:space="0" w:color="auto"/>
      </w:divBdr>
    </w:div>
    <w:div w:id="324824997">
      <w:bodyDiv w:val="1"/>
      <w:marLeft w:val="0"/>
      <w:marRight w:val="0"/>
      <w:marTop w:val="0"/>
      <w:marBottom w:val="0"/>
      <w:divBdr>
        <w:top w:val="none" w:sz="0" w:space="0" w:color="auto"/>
        <w:left w:val="none" w:sz="0" w:space="0" w:color="auto"/>
        <w:bottom w:val="none" w:sz="0" w:space="0" w:color="auto"/>
        <w:right w:val="none" w:sz="0" w:space="0" w:color="auto"/>
      </w:divBdr>
      <w:divsChild>
        <w:div w:id="562643990">
          <w:marLeft w:val="0"/>
          <w:marRight w:val="0"/>
          <w:marTop w:val="0"/>
          <w:marBottom w:val="0"/>
          <w:divBdr>
            <w:top w:val="none" w:sz="0" w:space="0" w:color="auto"/>
            <w:left w:val="none" w:sz="0" w:space="0" w:color="auto"/>
            <w:bottom w:val="none" w:sz="0" w:space="0" w:color="auto"/>
            <w:right w:val="none" w:sz="0" w:space="0" w:color="auto"/>
          </w:divBdr>
          <w:divsChild>
            <w:div w:id="1103301624">
              <w:marLeft w:val="0"/>
              <w:marRight w:val="0"/>
              <w:marTop w:val="0"/>
              <w:marBottom w:val="0"/>
              <w:divBdr>
                <w:top w:val="none" w:sz="0" w:space="0" w:color="auto"/>
                <w:left w:val="none" w:sz="0" w:space="0" w:color="auto"/>
                <w:bottom w:val="none" w:sz="0" w:space="0" w:color="auto"/>
                <w:right w:val="none" w:sz="0" w:space="0" w:color="auto"/>
              </w:divBdr>
              <w:divsChild>
                <w:div w:id="1131434331">
                  <w:marLeft w:val="0"/>
                  <w:marRight w:val="0"/>
                  <w:marTop w:val="0"/>
                  <w:marBottom w:val="0"/>
                  <w:divBdr>
                    <w:top w:val="none" w:sz="0" w:space="0" w:color="auto"/>
                    <w:left w:val="none" w:sz="0" w:space="0" w:color="auto"/>
                    <w:bottom w:val="none" w:sz="0" w:space="0" w:color="auto"/>
                    <w:right w:val="none" w:sz="0" w:space="0" w:color="auto"/>
                  </w:divBdr>
                  <w:divsChild>
                    <w:div w:id="543903564">
                      <w:marLeft w:val="0"/>
                      <w:marRight w:val="0"/>
                      <w:marTop w:val="0"/>
                      <w:marBottom w:val="0"/>
                      <w:divBdr>
                        <w:top w:val="none" w:sz="0" w:space="0" w:color="auto"/>
                        <w:left w:val="none" w:sz="0" w:space="0" w:color="auto"/>
                        <w:bottom w:val="none" w:sz="0" w:space="0" w:color="auto"/>
                        <w:right w:val="none" w:sz="0" w:space="0" w:color="auto"/>
                      </w:divBdr>
                      <w:divsChild>
                        <w:div w:id="1363172186">
                          <w:marLeft w:val="0"/>
                          <w:marRight w:val="0"/>
                          <w:marTop w:val="0"/>
                          <w:marBottom w:val="0"/>
                          <w:divBdr>
                            <w:top w:val="none" w:sz="0" w:space="0" w:color="auto"/>
                            <w:left w:val="none" w:sz="0" w:space="0" w:color="auto"/>
                            <w:bottom w:val="none" w:sz="0" w:space="0" w:color="auto"/>
                            <w:right w:val="none" w:sz="0" w:space="0" w:color="auto"/>
                          </w:divBdr>
                          <w:divsChild>
                            <w:div w:id="1351486931">
                              <w:marLeft w:val="0"/>
                              <w:marRight w:val="0"/>
                              <w:marTop w:val="0"/>
                              <w:marBottom w:val="0"/>
                              <w:divBdr>
                                <w:top w:val="none" w:sz="0" w:space="0" w:color="auto"/>
                                <w:left w:val="none" w:sz="0" w:space="0" w:color="auto"/>
                                <w:bottom w:val="none" w:sz="0" w:space="0" w:color="auto"/>
                                <w:right w:val="none" w:sz="0" w:space="0" w:color="auto"/>
                              </w:divBdr>
                              <w:divsChild>
                                <w:div w:id="526600846">
                                  <w:marLeft w:val="0"/>
                                  <w:marRight w:val="0"/>
                                  <w:marTop w:val="0"/>
                                  <w:marBottom w:val="0"/>
                                  <w:divBdr>
                                    <w:top w:val="none" w:sz="0" w:space="0" w:color="auto"/>
                                    <w:left w:val="none" w:sz="0" w:space="0" w:color="auto"/>
                                    <w:bottom w:val="none" w:sz="0" w:space="0" w:color="auto"/>
                                    <w:right w:val="none" w:sz="0" w:space="0" w:color="auto"/>
                                  </w:divBdr>
                                  <w:divsChild>
                                    <w:div w:id="1989363257">
                                      <w:marLeft w:val="0"/>
                                      <w:marRight w:val="0"/>
                                      <w:marTop w:val="0"/>
                                      <w:marBottom w:val="0"/>
                                      <w:divBdr>
                                        <w:top w:val="none" w:sz="0" w:space="0" w:color="auto"/>
                                        <w:left w:val="none" w:sz="0" w:space="0" w:color="auto"/>
                                        <w:bottom w:val="none" w:sz="0" w:space="0" w:color="auto"/>
                                        <w:right w:val="none" w:sz="0" w:space="0" w:color="auto"/>
                                      </w:divBdr>
                                      <w:divsChild>
                                        <w:div w:id="314647961">
                                          <w:marLeft w:val="0"/>
                                          <w:marRight w:val="0"/>
                                          <w:marTop w:val="0"/>
                                          <w:marBottom w:val="0"/>
                                          <w:divBdr>
                                            <w:top w:val="none" w:sz="0" w:space="0" w:color="auto"/>
                                            <w:left w:val="none" w:sz="0" w:space="0" w:color="auto"/>
                                            <w:bottom w:val="none" w:sz="0" w:space="0" w:color="auto"/>
                                            <w:right w:val="none" w:sz="0" w:space="0" w:color="auto"/>
                                          </w:divBdr>
                                          <w:divsChild>
                                            <w:div w:id="708340487">
                                              <w:marLeft w:val="0"/>
                                              <w:marRight w:val="0"/>
                                              <w:marTop w:val="0"/>
                                              <w:marBottom w:val="0"/>
                                              <w:divBdr>
                                                <w:top w:val="none" w:sz="0" w:space="0" w:color="auto"/>
                                                <w:left w:val="none" w:sz="0" w:space="0" w:color="auto"/>
                                                <w:bottom w:val="none" w:sz="0" w:space="0" w:color="auto"/>
                                                <w:right w:val="none" w:sz="0" w:space="0" w:color="auto"/>
                                              </w:divBdr>
                                              <w:divsChild>
                                                <w:div w:id="1822959920">
                                                  <w:marLeft w:val="0"/>
                                                  <w:marRight w:val="0"/>
                                                  <w:marTop w:val="0"/>
                                                  <w:marBottom w:val="0"/>
                                                  <w:divBdr>
                                                    <w:top w:val="none" w:sz="0" w:space="0" w:color="auto"/>
                                                    <w:left w:val="none" w:sz="0" w:space="0" w:color="auto"/>
                                                    <w:bottom w:val="none" w:sz="0" w:space="0" w:color="auto"/>
                                                    <w:right w:val="none" w:sz="0" w:space="0" w:color="auto"/>
                                                  </w:divBdr>
                                                  <w:divsChild>
                                                    <w:div w:id="18092027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 w:id="346717063">
      <w:bodyDiv w:val="1"/>
      <w:marLeft w:val="0"/>
      <w:marRight w:val="0"/>
      <w:marTop w:val="0"/>
      <w:marBottom w:val="0"/>
      <w:divBdr>
        <w:top w:val="none" w:sz="0" w:space="0" w:color="auto"/>
        <w:left w:val="none" w:sz="0" w:space="0" w:color="auto"/>
        <w:bottom w:val="none" w:sz="0" w:space="0" w:color="auto"/>
        <w:right w:val="none" w:sz="0" w:space="0" w:color="auto"/>
      </w:divBdr>
    </w:div>
    <w:div w:id="357657525">
      <w:bodyDiv w:val="1"/>
      <w:marLeft w:val="0"/>
      <w:marRight w:val="0"/>
      <w:marTop w:val="0"/>
      <w:marBottom w:val="0"/>
      <w:divBdr>
        <w:top w:val="none" w:sz="0" w:space="0" w:color="auto"/>
        <w:left w:val="none" w:sz="0" w:space="0" w:color="auto"/>
        <w:bottom w:val="none" w:sz="0" w:space="0" w:color="auto"/>
        <w:right w:val="none" w:sz="0" w:space="0" w:color="auto"/>
      </w:divBdr>
      <w:divsChild>
        <w:div w:id="1198590994">
          <w:marLeft w:val="0"/>
          <w:marRight w:val="0"/>
          <w:marTop w:val="0"/>
          <w:marBottom w:val="0"/>
          <w:divBdr>
            <w:top w:val="none" w:sz="0" w:space="0" w:color="auto"/>
            <w:left w:val="none" w:sz="0" w:space="0" w:color="auto"/>
            <w:bottom w:val="none" w:sz="0" w:space="0" w:color="auto"/>
            <w:right w:val="none" w:sz="0" w:space="0" w:color="auto"/>
          </w:divBdr>
          <w:divsChild>
            <w:div w:id="798260601">
              <w:marLeft w:val="0"/>
              <w:marRight w:val="0"/>
              <w:marTop w:val="0"/>
              <w:marBottom w:val="0"/>
              <w:divBdr>
                <w:top w:val="none" w:sz="0" w:space="0" w:color="auto"/>
                <w:left w:val="none" w:sz="0" w:space="0" w:color="auto"/>
                <w:bottom w:val="none" w:sz="0" w:space="0" w:color="auto"/>
                <w:right w:val="none" w:sz="0" w:space="0" w:color="auto"/>
              </w:divBdr>
              <w:divsChild>
                <w:div w:id="1722560793">
                  <w:marLeft w:val="0"/>
                  <w:marRight w:val="0"/>
                  <w:marTop w:val="0"/>
                  <w:marBottom w:val="0"/>
                  <w:divBdr>
                    <w:top w:val="none" w:sz="0" w:space="0" w:color="auto"/>
                    <w:left w:val="none" w:sz="0" w:space="0" w:color="auto"/>
                    <w:bottom w:val="none" w:sz="0" w:space="0" w:color="auto"/>
                    <w:right w:val="none" w:sz="0" w:space="0" w:color="auto"/>
                  </w:divBdr>
                  <w:divsChild>
                    <w:div w:id="485434053">
                      <w:marLeft w:val="0"/>
                      <w:marRight w:val="0"/>
                      <w:marTop w:val="0"/>
                      <w:marBottom w:val="0"/>
                      <w:divBdr>
                        <w:top w:val="none" w:sz="0" w:space="0" w:color="auto"/>
                        <w:left w:val="none" w:sz="0" w:space="0" w:color="auto"/>
                        <w:bottom w:val="none" w:sz="0" w:space="0" w:color="auto"/>
                        <w:right w:val="none" w:sz="0" w:space="0" w:color="auto"/>
                      </w:divBdr>
                      <w:divsChild>
                        <w:div w:id="2903953">
                          <w:marLeft w:val="0"/>
                          <w:marRight w:val="0"/>
                          <w:marTop w:val="0"/>
                          <w:marBottom w:val="0"/>
                          <w:divBdr>
                            <w:top w:val="none" w:sz="0" w:space="0" w:color="auto"/>
                            <w:left w:val="none" w:sz="0" w:space="0" w:color="auto"/>
                            <w:bottom w:val="none" w:sz="0" w:space="0" w:color="auto"/>
                            <w:right w:val="none" w:sz="0" w:space="0" w:color="auto"/>
                          </w:divBdr>
                          <w:divsChild>
                            <w:div w:id="1054885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362561890">
      <w:bodyDiv w:val="1"/>
      <w:marLeft w:val="0"/>
      <w:marRight w:val="0"/>
      <w:marTop w:val="0"/>
      <w:marBottom w:val="0"/>
      <w:divBdr>
        <w:top w:val="none" w:sz="0" w:space="0" w:color="auto"/>
        <w:left w:val="none" w:sz="0" w:space="0" w:color="auto"/>
        <w:bottom w:val="none" w:sz="0" w:space="0" w:color="auto"/>
        <w:right w:val="none" w:sz="0" w:space="0" w:color="auto"/>
      </w:divBdr>
    </w:div>
    <w:div w:id="376197305">
      <w:bodyDiv w:val="1"/>
      <w:marLeft w:val="0"/>
      <w:marRight w:val="0"/>
      <w:marTop w:val="0"/>
      <w:marBottom w:val="0"/>
      <w:divBdr>
        <w:top w:val="none" w:sz="0" w:space="0" w:color="auto"/>
        <w:left w:val="none" w:sz="0" w:space="0" w:color="auto"/>
        <w:bottom w:val="none" w:sz="0" w:space="0" w:color="auto"/>
        <w:right w:val="none" w:sz="0" w:space="0" w:color="auto"/>
      </w:divBdr>
    </w:div>
    <w:div w:id="377894966">
      <w:bodyDiv w:val="1"/>
      <w:marLeft w:val="0"/>
      <w:marRight w:val="0"/>
      <w:marTop w:val="0"/>
      <w:marBottom w:val="0"/>
      <w:divBdr>
        <w:top w:val="none" w:sz="0" w:space="0" w:color="auto"/>
        <w:left w:val="none" w:sz="0" w:space="0" w:color="auto"/>
        <w:bottom w:val="none" w:sz="0" w:space="0" w:color="auto"/>
        <w:right w:val="none" w:sz="0" w:space="0" w:color="auto"/>
      </w:divBdr>
    </w:div>
    <w:div w:id="384790870">
      <w:bodyDiv w:val="1"/>
      <w:marLeft w:val="0"/>
      <w:marRight w:val="0"/>
      <w:marTop w:val="0"/>
      <w:marBottom w:val="0"/>
      <w:divBdr>
        <w:top w:val="none" w:sz="0" w:space="0" w:color="auto"/>
        <w:left w:val="none" w:sz="0" w:space="0" w:color="auto"/>
        <w:bottom w:val="none" w:sz="0" w:space="0" w:color="auto"/>
        <w:right w:val="none" w:sz="0" w:space="0" w:color="auto"/>
      </w:divBdr>
    </w:div>
    <w:div w:id="394741632">
      <w:bodyDiv w:val="1"/>
      <w:marLeft w:val="0"/>
      <w:marRight w:val="0"/>
      <w:marTop w:val="0"/>
      <w:marBottom w:val="0"/>
      <w:divBdr>
        <w:top w:val="none" w:sz="0" w:space="0" w:color="auto"/>
        <w:left w:val="none" w:sz="0" w:space="0" w:color="auto"/>
        <w:bottom w:val="none" w:sz="0" w:space="0" w:color="auto"/>
        <w:right w:val="none" w:sz="0" w:space="0" w:color="auto"/>
      </w:divBdr>
    </w:div>
    <w:div w:id="404032802">
      <w:bodyDiv w:val="1"/>
      <w:marLeft w:val="0"/>
      <w:marRight w:val="0"/>
      <w:marTop w:val="0"/>
      <w:marBottom w:val="0"/>
      <w:divBdr>
        <w:top w:val="none" w:sz="0" w:space="0" w:color="auto"/>
        <w:left w:val="none" w:sz="0" w:space="0" w:color="auto"/>
        <w:bottom w:val="none" w:sz="0" w:space="0" w:color="auto"/>
        <w:right w:val="none" w:sz="0" w:space="0" w:color="auto"/>
      </w:divBdr>
      <w:divsChild>
        <w:div w:id="1639844328">
          <w:marLeft w:val="0"/>
          <w:marRight w:val="0"/>
          <w:marTop w:val="0"/>
          <w:marBottom w:val="0"/>
          <w:divBdr>
            <w:top w:val="none" w:sz="0" w:space="0" w:color="auto"/>
            <w:left w:val="none" w:sz="0" w:space="0" w:color="auto"/>
            <w:bottom w:val="none" w:sz="0" w:space="0" w:color="auto"/>
            <w:right w:val="none" w:sz="0" w:space="0" w:color="auto"/>
          </w:divBdr>
          <w:divsChild>
            <w:div w:id="421337492">
              <w:marLeft w:val="0"/>
              <w:marRight w:val="0"/>
              <w:marTop w:val="0"/>
              <w:marBottom w:val="0"/>
              <w:divBdr>
                <w:top w:val="none" w:sz="0" w:space="0" w:color="auto"/>
                <w:left w:val="none" w:sz="0" w:space="0" w:color="auto"/>
                <w:bottom w:val="none" w:sz="0" w:space="0" w:color="auto"/>
                <w:right w:val="none" w:sz="0" w:space="0" w:color="auto"/>
              </w:divBdr>
              <w:divsChild>
                <w:div w:id="2020888809">
                  <w:marLeft w:val="0"/>
                  <w:marRight w:val="0"/>
                  <w:marTop w:val="0"/>
                  <w:marBottom w:val="0"/>
                  <w:divBdr>
                    <w:top w:val="none" w:sz="0" w:space="0" w:color="auto"/>
                    <w:left w:val="none" w:sz="0" w:space="0" w:color="auto"/>
                    <w:bottom w:val="none" w:sz="0" w:space="0" w:color="auto"/>
                    <w:right w:val="none" w:sz="0" w:space="0" w:color="auto"/>
                  </w:divBdr>
                  <w:divsChild>
                    <w:div w:id="970667265">
                      <w:marLeft w:val="0"/>
                      <w:marRight w:val="0"/>
                      <w:marTop w:val="0"/>
                      <w:marBottom w:val="0"/>
                      <w:divBdr>
                        <w:top w:val="none" w:sz="0" w:space="0" w:color="auto"/>
                        <w:left w:val="none" w:sz="0" w:space="0" w:color="auto"/>
                        <w:bottom w:val="none" w:sz="0" w:space="0" w:color="auto"/>
                        <w:right w:val="none" w:sz="0" w:space="0" w:color="auto"/>
                      </w:divBdr>
                      <w:divsChild>
                        <w:div w:id="224871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410808506">
      <w:bodyDiv w:val="1"/>
      <w:marLeft w:val="0"/>
      <w:marRight w:val="0"/>
      <w:marTop w:val="0"/>
      <w:marBottom w:val="0"/>
      <w:divBdr>
        <w:top w:val="none" w:sz="0" w:space="0" w:color="auto"/>
        <w:left w:val="none" w:sz="0" w:space="0" w:color="auto"/>
        <w:bottom w:val="none" w:sz="0" w:space="0" w:color="auto"/>
        <w:right w:val="none" w:sz="0" w:space="0" w:color="auto"/>
      </w:divBdr>
    </w:div>
    <w:div w:id="420419264">
      <w:bodyDiv w:val="1"/>
      <w:marLeft w:val="0"/>
      <w:marRight w:val="0"/>
      <w:marTop w:val="0"/>
      <w:marBottom w:val="0"/>
      <w:divBdr>
        <w:top w:val="none" w:sz="0" w:space="0" w:color="auto"/>
        <w:left w:val="none" w:sz="0" w:space="0" w:color="auto"/>
        <w:bottom w:val="none" w:sz="0" w:space="0" w:color="auto"/>
        <w:right w:val="none" w:sz="0" w:space="0" w:color="auto"/>
      </w:divBdr>
    </w:div>
    <w:div w:id="426579264">
      <w:bodyDiv w:val="1"/>
      <w:marLeft w:val="0"/>
      <w:marRight w:val="0"/>
      <w:marTop w:val="0"/>
      <w:marBottom w:val="0"/>
      <w:divBdr>
        <w:top w:val="none" w:sz="0" w:space="0" w:color="auto"/>
        <w:left w:val="none" w:sz="0" w:space="0" w:color="auto"/>
        <w:bottom w:val="none" w:sz="0" w:space="0" w:color="auto"/>
        <w:right w:val="none" w:sz="0" w:space="0" w:color="auto"/>
      </w:divBdr>
      <w:divsChild>
        <w:div w:id="1967850840">
          <w:marLeft w:val="0"/>
          <w:marRight w:val="0"/>
          <w:marTop w:val="0"/>
          <w:marBottom w:val="0"/>
          <w:divBdr>
            <w:top w:val="none" w:sz="0" w:space="0" w:color="auto"/>
            <w:left w:val="none" w:sz="0" w:space="0" w:color="auto"/>
            <w:bottom w:val="none" w:sz="0" w:space="0" w:color="auto"/>
            <w:right w:val="none" w:sz="0" w:space="0" w:color="auto"/>
          </w:divBdr>
          <w:divsChild>
            <w:div w:id="1062368407">
              <w:marLeft w:val="0"/>
              <w:marRight w:val="0"/>
              <w:marTop w:val="0"/>
              <w:marBottom w:val="0"/>
              <w:divBdr>
                <w:top w:val="none" w:sz="0" w:space="0" w:color="auto"/>
                <w:left w:val="none" w:sz="0" w:space="0" w:color="auto"/>
                <w:bottom w:val="none" w:sz="0" w:space="0" w:color="auto"/>
                <w:right w:val="none" w:sz="0" w:space="0" w:color="auto"/>
              </w:divBdr>
              <w:divsChild>
                <w:div w:id="854227878">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426653394">
      <w:bodyDiv w:val="1"/>
      <w:marLeft w:val="0"/>
      <w:marRight w:val="0"/>
      <w:marTop w:val="0"/>
      <w:marBottom w:val="0"/>
      <w:divBdr>
        <w:top w:val="none" w:sz="0" w:space="0" w:color="auto"/>
        <w:left w:val="none" w:sz="0" w:space="0" w:color="auto"/>
        <w:bottom w:val="none" w:sz="0" w:space="0" w:color="auto"/>
        <w:right w:val="none" w:sz="0" w:space="0" w:color="auto"/>
      </w:divBdr>
      <w:divsChild>
        <w:div w:id="1403680577">
          <w:marLeft w:val="0"/>
          <w:marRight w:val="0"/>
          <w:marTop w:val="0"/>
          <w:marBottom w:val="0"/>
          <w:divBdr>
            <w:top w:val="none" w:sz="0" w:space="0" w:color="auto"/>
            <w:left w:val="none" w:sz="0" w:space="0" w:color="auto"/>
            <w:bottom w:val="none" w:sz="0" w:space="0" w:color="auto"/>
            <w:right w:val="none" w:sz="0" w:space="0" w:color="auto"/>
          </w:divBdr>
          <w:divsChild>
            <w:div w:id="1552963172">
              <w:marLeft w:val="0"/>
              <w:marRight w:val="0"/>
              <w:marTop w:val="0"/>
              <w:marBottom w:val="0"/>
              <w:divBdr>
                <w:top w:val="none" w:sz="0" w:space="0" w:color="auto"/>
                <w:left w:val="none" w:sz="0" w:space="0" w:color="auto"/>
                <w:bottom w:val="none" w:sz="0" w:space="0" w:color="auto"/>
                <w:right w:val="none" w:sz="0" w:space="0" w:color="auto"/>
              </w:divBdr>
              <w:divsChild>
                <w:div w:id="303390752">
                  <w:marLeft w:val="0"/>
                  <w:marRight w:val="0"/>
                  <w:marTop w:val="0"/>
                  <w:marBottom w:val="0"/>
                  <w:divBdr>
                    <w:top w:val="none" w:sz="0" w:space="0" w:color="auto"/>
                    <w:left w:val="none" w:sz="0" w:space="0" w:color="auto"/>
                    <w:bottom w:val="none" w:sz="0" w:space="0" w:color="auto"/>
                    <w:right w:val="none" w:sz="0" w:space="0" w:color="auto"/>
                  </w:divBdr>
                  <w:divsChild>
                    <w:div w:id="243612653">
                      <w:marLeft w:val="0"/>
                      <w:marRight w:val="0"/>
                      <w:marTop w:val="0"/>
                      <w:marBottom w:val="0"/>
                      <w:divBdr>
                        <w:top w:val="none" w:sz="0" w:space="0" w:color="auto"/>
                        <w:left w:val="none" w:sz="0" w:space="0" w:color="auto"/>
                        <w:bottom w:val="none" w:sz="0" w:space="0" w:color="auto"/>
                        <w:right w:val="none" w:sz="0" w:space="0" w:color="auto"/>
                      </w:divBdr>
                      <w:divsChild>
                        <w:div w:id="14513195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432745843">
      <w:bodyDiv w:val="1"/>
      <w:marLeft w:val="0"/>
      <w:marRight w:val="0"/>
      <w:marTop w:val="0"/>
      <w:marBottom w:val="0"/>
      <w:divBdr>
        <w:top w:val="none" w:sz="0" w:space="0" w:color="auto"/>
        <w:left w:val="none" w:sz="0" w:space="0" w:color="auto"/>
        <w:bottom w:val="none" w:sz="0" w:space="0" w:color="auto"/>
        <w:right w:val="none" w:sz="0" w:space="0" w:color="auto"/>
      </w:divBdr>
      <w:divsChild>
        <w:div w:id="338236151">
          <w:marLeft w:val="0"/>
          <w:marRight w:val="0"/>
          <w:marTop w:val="0"/>
          <w:marBottom w:val="0"/>
          <w:divBdr>
            <w:top w:val="none" w:sz="0" w:space="0" w:color="auto"/>
            <w:left w:val="none" w:sz="0" w:space="0" w:color="auto"/>
            <w:bottom w:val="none" w:sz="0" w:space="0" w:color="auto"/>
            <w:right w:val="none" w:sz="0" w:space="0" w:color="auto"/>
          </w:divBdr>
          <w:divsChild>
            <w:div w:id="851842393">
              <w:marLeft w:val="0"/>
              <w:marRight w:val="0"/>
              <w:marTop w:val="0"/>
              <w:marBottom w:val="0"/>
              <w:divBdr>
                <w:top w:val="none" w:sz="0" w:space="0" w:color="auto"/>
                <w:left w:val="none" w:sz="0" w:space="0" w:color="auto"/>
                <w:bottom w:val="none" w:sz="0" w:space="0" w:color="auto"/>
                <w:right w:val="none" w:sz="0" w:space="0" w:color="auto"/>
              </w:divBdr>
              <w:divsChild>
                <w:div w:id="1271281119">
                  <w:marLeft w:val="0"/>
                  <w:marRight w:val="0"/>
                  <w:marTop w:val="0"/>
                  <w:marBottom w:val="0"/>
                  <w:divBdr>
                    <w:top w:val="none" w:sz="0" w:space="0" w:color="auto"/>
                    <w:left w:val="none" w:sz="0" w:space="0" w:color="auto"/>
                    <w:bottom w:val="none" w:sz="0" w:space="0" w:color="auto"/>
                    <w:right w:val="none" w:sz="0" w:space="0" w:color="auto"/>
                  </w:divBdr>
                  <w:divsChild>
                    <w:div w:id="1803963136">
                      <w:marLeft w:val="0"/>
                      <w:marRight w:val="0"/>
                      <w:marTop w:val="0"/>
                      <w:marBottom w:val="0"/>
                      <w:divBdr>
                        <w:top w:val="none" w:sz="0" w:space="0" w:color="auto"/>
                        <w:left w:val="none" w:sz="0" w:space="0" w:color="auto"/>
                        <w:bottom w:val="none" w:sz="0" w:space="0" w:color="auto"/>
                        <w:right w:val="none" w:sz="0" w:space="0" w:color="auto"/>
                      </w:divBdr>
                      <w:divsChild>
                        <w:div w:id="607467753">
                          <w:marLeft w:val="0"/>
                          <w:marRight w:val="0"/>
                          <w:marTop w:val="0"/>
                          <w:marBottom w:val="0"/>
                          <w:divBdr>
                            <w:top w:val="none" w:sz="0" w:space="0" w:color="auto"/>
                            <w:left w:val="none" w:sz="0" w:space="0" w:color="auto"/>
                            <w:bottom w:val="none" w:sz="0" w:space="0" w:color="auto"/>
                            <w:right w:val="none" w:sz="0" w:space="0" w:color="auto"/>
                          </w:divBdr>
                          <w:divsChild>
                            <w:div w:id="19895554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436483717">
      <w:bodyDiv w:val="1"/>
      <w:marLeft w:val="0"/>
      <w:marRight w:val="0"/>
      <w:marTop w:val="0"/>
      <w:marBottom w:val="15"/>
      <w:divBdr>
        <w:top w:val="none" w:sz="0" w:space="0" w:color="auto"/>
        <w:left w:val="none" w:sz="0" w:space="0" w:color="auto"/>
        <w:bottom w:val="none" w:sz="0" w:space="0" w:color="auto"/>
        <w:right w:val="none" w:sz="0" w:space="0" w:color="auto"/>
      </w:divBdr>
      <w:divsChild>
        <w:div w:id="1287855210">
          <w:marLeft w:val="0"/>
          <w:marRight w:val="0"/>
          <w:marTop w:val="0"/>
          <w:marBottom w:val="0"/>
          <w:divBdr>
            <w:top w:val="none" w:sz="0" w:space="0" w:color="auto"/>
            <w:left w:val="none" w:sz="0" w:space="0" w:color="auto"/>
            <w:bottom w:val="none" w:sz="0" w:space="0" w:color="auto"/>
            <w:right w:val="none" w:sz="0" w:space="0" w:color="auto"/>
          </w:divBdr>
          <w:divsChild>
            <w:div w:id="356005220">
              <w:marLeft w:val="0"/>
              <w:marRight w:val="0"/>
              <w:marTop w:val="0"/>
              <w:marBottom w:val="0"/>
              <w:divBdr>
                <w:top w:val="none" w:sz="0" w:space="0" w:color="auto"/>
                <w:left w:val="none" w:sz="0" w:space="0" w:color="auto"/>
                <w:bottom w:val="none" w:sz="0" w:space="0" w:color="auto"/>
                <w:right w:val="none" w:sz="0" w:space="0" w:color="auto"/>
              </w:divBdr>
              <w:divsChild>
                <w:div w:id="1541436691">
                  <w:marLeft w:val="135"/>
                  <w:marRight w:val="135"/>
                  <w:marTop w:val="0"/>
                  <w:marBottom w:val="0"/>
                  <w:divBdr>
                    <w:top w:val="none" w:sz="0" w:space="0" w:color="auto"/>
                    <w:left w:val="none" w:sz="0" w:space="0" w:color="auto"/>
                    <w:bottom w:val="none" w:sz="0" w:space="0" w:color="auto"/>
                    <w:right w:val="none" w:sz="0" w:space="0" w:color="auto"/>
                  </w:divBdr>
                  <w:divsChild>
                    <w:div w:id="374083968">
                      <w:marLeft w:val="-180"/>
                      <w:marRight w:val="0"/>
                      <w:marTop w:val="0"/>
                      <w:marBottom w:val="0"/>
                      <w:divBdr>
                        <w:top w:val="none" w:sz="0" w:space="0" w:color="auto"/>
                        <w:left w:val="none" w:sz="0" w:space="0" w:color="auto"/>
                        <w:bottom w:val="none" w:sz="0" w:space="0" w:color="auto"/>
                        <w:right w:val="none" w:sz="0" w:space="0" w:color="auto"/>
                      </w:divBdr>
                      <w:divsChild>
                        <w:div w:id="1270166442">
                          <w:marLeft w:val="0"/>
                          <w:marRight w:val="-180"/>
                          <w:marTop w:val="0"/>
                          <w:marBottom w:val="0"/>
                          <w:divBdr>
                            <w:top w:val="none" w:sz="0" w:space="0" w:color="auto"/>
                            <w:left w:val="none" w:sz="0" w:space="0" w:color="auto"/>
                            <w:bottom w:val="none" w:sz="0" w:space="0" w:color="auto"/>
                            <w:right w:val="none" w:sz="0" w:space="0" w:color="auto"/>
                          </w:divBdr>
                          <w:divsChild>
                            <w:div w:id="337119404">
                              <w:marLeft w:val="0"/>
                              <w:marRight w:val="0"/>
                              <w:marTop w:val="0"/>
                              <w:marBottom w:val="0"/>
                              <w:divBdr>
                                <w:top w:val="none" w:sz="0" w:space="0" w:color="auto"/>
                                <w:left w:val="none" w:sz="0" w:space="0" w:color="auto"/>
                                <w:bottom w:val="none" w:sz="0" w:space="0" w:color="auto"/>
                                <w:right w:val="none" w:sz="0" w:space="0" w:color="auto"/>
                              </w:divBdr>
                              <w:divsChild>
                                <w:div w:id="1423333446">
                                  <w:marLeft w:val="0"/>
                                  <w:marRight w:val="0"/>
                                  <w:marTop w:val="0"/>
                                  <w:marBottom w:val="0"/>
                                  <w:divBdr>
                                    <w:top w:val="none" w:sz="0" w:space="0" w:color="auto"/>
                                    <w:left w:val="none" w:sz="0" w:space="0" w:color="auto"/>
                                    <w:bottom w:val="none" w:sz="0" w:space="0" w:color="auto"/>
                                    <w:right w:val="none" w:sz="0" w:space="0" w:color="auto"/>
                                  </w:divBdr>
                                  <w:divsChild>
                                    <w:div w:id="1101074725">
                                      <w:marLeft w:val="150"/>
                                      <w:marRight w:val="150"/>
                                      <w:marTop w:val="0"/>
                                      <w:marBottom w:val="0"/>
                                      <w:divBdr>
                                        <w:top w:val="none" w:sz="0" w:space="0" w:color="auto"/>
                                        <w:left w:val="none" w:sz="0" w:space="0" w:color="auto"/>
                                        <w:bottom w:val="none" w:sz="0" w:space="0" w:color="auto"/>
                                        <w:right w:val="none" w:sz="0" w:space="0" w:color="auto"/>
                                      </w:divBdr>
                                      <w:divsChild>
                                        <w:div w:id="1094664618">
                                          <w:marLeft w:val="0"/>
                                          <w:marRight w:val="0"/>
                                          <w:marTop w:val="0"/>
                                          <w:marBottom w:val="0"/>
                                          <w:divBdr>
                                            <w:top w:val="none" w:sz="0" w:space="0" w:color="auto"/>
                                            <w:left w:val="none" w:sz="0" w:space="0" w:color="auto"/>
                                            <w:bottom w:val="none" w:sz="0" w:space="0" w:color="auto"/>
                                            <w:right w:val="none" w:sz="0" w:space="0" w:color="auto"/>
                                          </w:divBdr>
                                          <w:divsChild>
                                            <w:div w:id="2003389197">
                                              <w:marLeft w:val="0"/>
                                              <w:marRight w:val="0"/>
                                              <w:marTop w:val="0"/>
                                              <w:marBottom w:val="0"/>
                                              <w:divBdr>
                                                <w:top w:val="none" w:sz="0" w:space="0" w:color="auto"/>
                                                <w:left w:val="none" w:sz="0" w:space="0" w:color="auto"/>
                                                <w:bottom w:val="none" w:sz="0" w:space="0" w:color="auto"/>
                                                <w:right w:val="none" w:sz="0" w:space="0" w:color="auto"/>
                                              </w:divBdr>
                                              <w:divsChild>
                                                <w:div w:id="399448649">
                                                  <w:marLeft w:val="-150"/>
                                                  <w:marRight w:val="-150"/>
                                                  <w:marTop w:val="0"/>
                                                  <w:marBottom w:val="0"/>
                                                  <w:divBdr>
                                                    <w:top w:val="none" w:sz="0" w:space="0" w:color="auto"/>
                                                    <w:left w:val="none" w:sz="0" w:space="0" w:color="auto"/>
                                                    <w:bottom w:val="none" w:sz="0" w:space="0" w:color="auto"/>
                                                    <w:right w:val="none" w:sz="0" w:space="0" w:color="auto"/>
                                                  </w:divBdr>
                                                  <w:divsChild>
                                                    <w:div w:id="520704833">
                                                      <w:marLeft w:val="0"/>
                                                      <w:marRight w:val="0"/>
                                                      <w:marTop w:val="0"/>
                                                      <w:marBottom w:val="0"/>
                                                      <w:divBdr>
                                                        <w:top w:val="single" w:sz="36" w:space="0" w:color="FF8C00"/>
                                                        <w:left w:val="single" w:sz="36" w:space="0" w:color="FF8C00"/>
                                                        <w:bottom w:val="single" w:sz="36" w:space="0" w:color="FF8C00"/>
                                                        <w:right w:val="single" w:sz="36" w:space="0" w:color="FF8C00"/>
                                                      </w:divBdr>
                                                      <w:divsChild>
                                                        <w:div w:id="2703631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438842225">
      <w:bodyDiv w:val="1"/>
      <w:marLeft w:val="0"/>
      <w:marRight w:val="0"/>
      <w:marTop w:val="0"/>
      <w:marBottom w:val="0"/>
      <w:divBdr>
        <w:top w:val="none" w:sz="0" w:space="0" w:color="auto"/>
        <w:left w:val="none" w:sz="0" w:space="0" w:color="auto"/>
        <w:bottom w:val="none" w:sz="0" w:space="0" w:color="auto"/>
        <w:right w:val="none" w:sz="0" w:space="0" w:color="auto"/>
      </w:divBdr>
    </w:div>
    <w:div w:id="443967033">
      <w:bodyDiv w:val="1"/>
      <w:marLeft w:val="0"/>
      <w:marRight w:val="0"/>
      <w:marTop w:val="0"/>
      <w:marBottom w:val="0"/>
      <w:divBdr>
        <w:top w:val="none" w:sz="0" w:space="0" w:color="auto"/>
        <w:left w:val="none" w:sz="0" w:space="0" w:color="auto"/>
        <w:bottom w:val="none" w:sz="0" w:space="0" w:color="auto"/>
        <w:right w:val="none" w:sz="0" w:space="0" w:color="auto"/>
      </w:divBdr>
    </w:div>
    <w:div w:id="446462600">
      <w:bodyDiv w:val="1"/>
      <w:marLeft w:val="0"/>
      <w:marRight w:val="0"/>
      <w:marTop w:val="0"/>
      <w:marBottom w:val="0"/>
      <w:divBdr>
        <w:top w:val="none" w:sz="0" w:space="0" w:color="auto"/>
        <w:left w:val="none" w:sz="0" w:space="0" w:color="auto"/>
        <w:bottom w:val="none" w:sz="0" w:space="0" w:color="auto"/>
        <w:right w:val="none" w:sz="0" w:space="0" w:color="auto"/>
      </w:divBdr>
    </w:div>
    <w:div w:id="449471526">
      <w:bodyDiv w:val="1"/>
      <w:marLeft w:val="0"/>
      <w:marRight w:val="0"/>
      <w:marTop w:val="0"/>
      <w:marBottom w:val="0"/>
      <w:divBdr>
        <w:top w:val="none" w:sz="0" w:space="0" w:color="auto"/>
        <w:left w:val="none" w:sz="0" w:space="0" w:color="auto"/>
        <w:bottom w:val="none" w:sz="0" w:space="0" w:color="auto"/>
        <w:right w:val="none" w:sz="0" w:space="0" w:color="auto"/>
      </w:divBdr>
      <w:divsChild>
        <w:div w:id="82725570">
          <w:marLeft w:val="0"/>
          <w:marRight w:val="0"/>
          <w:marTop w:val="0"/>
          <w:marBottom w:val="0"/>
          <w:divBdr>
            <w:top w:val="none" w:sz="0" w:space="0" w:color="auto"/>
            <w:left w:val="none" w:sz="0" w:space="0" w:color="auto"/>
            <w:bottom w:val="none" w:sz="0" w:space="0" w:color="auto"/>
            <w:right w:val="none" w:sz="0" w:space="0" w:color="auto"/>
          </w:divBdr>
        </w:div>
      </w:divsChild>
    </w:div>
    <w:div w:id="468279490">
      <w:bodyDiv w:val="1"/>
      <w:marLeft w:val="0"/>
      <w:marRight w:val="0"/>
      <w:marTop w:val="0"/>
      <w:marBottom w:val="0"/>
      <w:divBdr>
        <w:top w:val="none" w:sz="0" w:space="0" w:color="auto"/>
        <w:left w:val="none" w:sz="0" w:space="0" w:color="auto"/>
        <w:bottom w:val="none" w:sz="0" w:space="0" w:color="auto"/>
        <w:right w:val="none" w:sz="0" w:space="0" w:color="auto"/>
      </w:divBdr>
      <w:divsChild>
        <w:div w:id="849637904">
          <w:marLeft w:val="0"/>
          <w:marRight w:val="0"/>
          <w:marTop w:val="0"/>
          <w:marBottom w:val="0"/>
          <w:divBdr>
            <w:top w:val="none" w:sz="0" w:space="0" w:color="auto"/>
            <w:left w:val="none" w:sz="0" w:space="0" w:color="auto"/>
            <w:bottom w:val="none" w:sz="0" w:space="0" w:color="auto"/>
            <w:right w:val="none" w:sz="0" w:space="0" w:color="auto"/>
          </w:divBdr>
          <w:divsChild>
            <w:div w:id="2073655586">
              <w:marLeft w:val="0"/>
              <w:marRight w:val="0"/>
              <w:marTop w:val="0"/>
              <w:marBottom w:val="0"/>
              <w:divBdr>
                <w:top w:val="none" w:sz="0" w:space="0" w:color="auto"/>
                <w:left w:val="none" w:sz="0" w:space="0" w:color="auto"/>
                <w:bottom w:val="none" w:sz="0" w:space="0" w:color="auto"/>
                <w:right w:val="none" w:sz="0" w:space="0" w:color="auto"/>
              </w:divBdr>
            </w:div>
          </w:divsChild>
        </w:div>
        <w:div w:id="922689594">
          <w:marLeft w:val="0"/>
          <w:marRight w:val="0"/>
          <w:marTop w:val="0"/>
          <w:marBottom w:val="0"/>
          <w:divBdr>
            <w:top w:val="none" w:sz="0" w:space="0" w:color="auto"/>
            <w:left w:val="none" w:sz="0" w:space="0" w:color="auto"/>
            <w:bottom w:val="none" w:sz="0" w:space="0" w:color="auto"/>
            <w:right w:val="none" w:sz="0" w:space="0" w:color="auto"/>
          </w:divBdr>
          <w:divsChild>
            <w:div w:id="1815633344">
              <w:marLeft w:val="0"/>
              <w:marRight w:val="0"/>
              <w:marTop w:val="0"/>
              <w:marBottom w:val="0"/>
              <w:divBdr>
                <w:top w:val="none" w:sz="0" w:space="0" w:color="auto"/>
                <w:left w:val="none" w:sz="0" w:space="0" w:color="auto"/>
                <w:bottom w:val="none" w:sz="0" w:space="0" w:color="auto"/>
                <w:right w:val="none" w:sz="0" w:space="0" w:color="auto"/>
              </w:divBdr>
            </w:div>
          </w:divsChild>
        </w:div>
        <w:div w:id="1471702290">
          <w:marLeft w:val="0"/>
          <w:marRight w:val="0"/>
          <w:marTop w:val="0"/>
          <w:marBottom w:val="0"/>
          <w:divBdr>
            <w:top w:val="none" w:sz="0" w:space="0" w:color="auto"/>
            <w:left w:val="none" w:sz="0" w:space="0" w:color="auto"/>
            <w:bottom w:val="none" w:sz="0" w:space="0" w:color="auto"/>
            <w:right w:val="none" w:sz="0" w:space="0" w:color="auto"/>
          </w:divBdr>
          <w:divsChild>
            <w:div w:id="1503010427">
              <w:marLeft w:val="0"/>
              <w:marRight w:val="0"/>
              <w:marTop w:val="0"/>
              <w:marBottom w:val="0"/>
              <w:divBdr>
                <w:top w:val="none" w:sz="0" w:space="0" w:color="auto"/>
                <w:left w:val="none" w:sz="0" w:space="0" w:color="auto"/>
                <w:bottom w:val="none" w:sz="0" w:space="0" w:color="auto"/>
                <w:right w:val="none" w:sz="0" w:space="0" w:color="auto"/>
              </w:divBdr>
            </w:div>
          </w:divsChild>
        </w:div>
        <w:div w:id="1568761112">
          <w:marLeft w:val="0"/>
          <w:marRight w:val="0"/>
          <w:marTop w:val="0"/>
          <w:marBottom w:val="0"/>
          <w:divBdr>
            <w:top w:val="none" w:sz="0" w:space="0" w:color="auto"/>
            <w:left w:val="none" w:sz="0" w:space="0" w:color="auto"/>
            <w:bottom w:val="none" w:sz="0" w:space="0" w:color="auto"/>
            <w:right w:val="none" w:sz="0" w:space="0" w:color="auto"/>
          </w:divBdr>
          <w:divsChild>
            <w:div w:id="18797792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71868852">
      <w:bodyDiv w:val="1"/>
      <w:marLeft w:val="0"/>
      <w:marRight w:val="0"/>
      <w:marTop w:val="0"/>
      <w:marBottom w:val="0"/>
      <w:divBdr>
        <w:top w:val="none" w:sz="0" w:space="0" w:color="auto"/>
        <w:left w:val="none" w:sz="0" w:space="0" w:color="auto"/>
        <w:bottom w:val="none" w:sz="0" w:space="0" w:color="auto"/>
        <w:right w:val="none" w:sz="0" w:space="0" w:color="auto"/>
      </w:divBdr>
    </w:div>
    <w:div w:id="476456048">
      <w:bodyDiv w:val="1"/>
      <w:marLeft w:val="0"/>
      <w:marRight w:val="0"/>
      <w:marTop w:val="0"/>
      <w:marBottom w:val="0"/>
      <w:divBdr>
        <w:top w:val="none" w:sz="0" w:space="0" w:color="auto"/>
        <w:left w:val="none" w:sz="0" w:space="0" w:color="auto"/>
        <w:bottom w:val="none" w:sz="0" w:space="0" w:color="auto"/>
        <w:right w:val="none" w:sz="0" w:space="0" w:color="auto"/>
      </w:divBdr>
      <w:divsChild>
        <w:div w:id="426123444">
          <w:marLeft w:val="0"/>
          <w:marRight w:val="0"/>
          <w:marTop w:val="0"/>
          <w:marBottom w:val="0"/>
          <w:divBdr>
            <w:top w:val="none" w:sz="0" w:space="0" w:color="auto"/>
            <w:left w:val="none" w:sz="0" w:space="0" w:color="auto"/>
            <w:bottom w:val="none" w:sz="0" w:space="0" w:color="auto"/>
            <w:right w:val="none" w:sz="0" w:space="0" w:color="auto"/>
          </w:divBdr>
          <w:divsChild>
            <w:div w:id="654912756">
              <w:marLeft w:val="0"/>
              <w:marRight w:val="0"/>
              <w:marTop w:val="0"/>
              <w:marBottom w:val="0"/>
              <w:divBdr>
                <w:top w:val="none" w:sz="0" w:space="0" w:color="auto"/>
                <w:left w:val="none" w:sz="0" w:space="0" w:color="auto"/>
                <w:bottom w:val="none" w:sz="0" w:space="0" w:color="auto"/>
                <w:right w:val="none" w:sz="0" w:space="0" w:color="auto"/>
              </w:divBdr>
              <w:divsChild>
                <w:div w:id="1138063436">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493688248">
      <w:bodyDiv w:val="1"/>
      <w:marLeft w:val="0"/>
      <w:marRight w:val="0"/>
      <w:marTop w:val="0"/>
      <w:marBottom w:val="0"/>
      <w:divBdr>
        <w:top w:val="none" w:sz="0" w:space="0" w:color="auto"/>
        <w:left w:val="none" w:sz="0" w:space="0" w:color="auto"/>
        <w:bottom w:val="none" w:sz="0" w:space="0" w:color="auto"/>
        <w:right w:val="none" w:sz="0" w:space="0" w:color="auto"/>
      </w:divBdr>
      <w:divsChild>
        <w:div w:id="644356078">
          <w:marLeft w:val="0"/>
          <w:marRight w:val="0"/>
          <w:marTop w:val="0"/>
          <w:marBottom w:val="0"/>
          <w:divBdr>
            <w:top w:val="none" w:sz="0" w:space="0" w:color="auto"/>
            <w:left w:val="none" w:sz="0" w:space="0" w:color="auto"/>
            <w:bottom w:val="none" w:sz="0" w:space="0" w:color="auto"/>
            <w:right w:val="none" w:sz="0" w:space="0" w:color="auto"/>
          </w:divBdr>
        </w:div>
      </w:divsChild>
    </w:div>
    <w:div w:id="499541826">
      <w:bodyDiv w:val="1"/>
      <w:marLeft w:val="0"/>
      <w:marRight w:val="0"/>
      <w:marTop w:val="0"/>
      <w:marBottom w:val="0"/>
      <w:divBdr>
        <w:top w:val="none" w:sz="0" w:space="0" w:color="auto"/>
        <w:left w:val="none" w:sz="0" w:space="0" w:color="auto"/>
        <w:bottom w:val="none" w:sz="0" w:space="0" w:color="auto"/>
        <w:right w:val="none" w:sz="0" w:space="0" w:color="auto"/>
      </w:divBdr>
    </w:div>
    <w:div w:id="500433100">
      <w:bodyDiv w:val="1"/>
      <w:marLeft w:val="0"/>
      <w:marRight w:val="0"/>
      <w:marTop w:val="0"/>
      <w:marBottom w:val="0"/>
      <w:divBdr>
        <w:top w:val="none" w:sz="0" w:space="0" w:color="auto"/>
        <w:left w:val="none" w:sz="0" w:space="0" w:color="auto"/>
        <w:bottom w:val="none" w:sz="0" w:space="0" w:color="auto"/>
        <w:right w:val="none" w:sz="0" w:space="0" w:color="auto"/>
      </w:divBdr>
      <w:divsChild>
        <w:div w:id="1632634928">
          <w:marLeft w:val="0"/>
          <w:marRight w:val="0"/>
          <w:marTop w:val="0"/>
          <w:marBottom w:val="0"/>
          <w:divBdr>
            <w:top w:val="none" w:sz="0" w:space="0" w:color="auto"/>
            <w:left w:val="none" w:sz="0" w:space="0" w:color="auto"/>
            <w:bottom w:val="none" w:sz="0" w:space="0" w:color="auto"/>
            <w:right w:val="none" w:sz="0" w:space="0" w:color="auto"/>
          </w:divBdr>
          <w:divsChild>
            <w:div w:id="667444771">
              <w:marLeft w:val="0"/>
              <w:marRight w:val="0"/>
              <w:marTop w:val="0"/>
              <w:marBottom w:val="0"/>
              <w:divBdr>
                <w:top w:val="none" w:sz="0" w:space="0" w:color="auto"/>
                <w:left w:val="none" w:sz="0" w:space="0" w:color="auto"/>
                <w:bottom w:val="none" w:sz="0" w:space="0" w:color="auto"/>
                <w:right w:val="none" w:sz="0" w:space="0" w:color="auto"/>
              </w:divBdr>
              <w:divsChild>
                <w:div w:id="1927306538">
                  <w:marLeft w:val="0"/>
                  <w:marRight w:val="0"/>
                  <w:marTop w:val="0"/>
                  <w:marBottom w:val="0"/>
                  <w:divBdr>
                    <w:top w:val="none" w:sz="0" w:space="0" w:color="auto"/>
                    <w:left w:val="none" w:sz="0" w:space="0" w:color="auto"/>
                    <w:bottom w:val="none" w:sz="0" w:space="0" w:color="auto"/>
                    <w:right w:val="none" w:sz="0" w:space="0" w:color="auto"/>
                  </w:divBdr>
                  <w:divsChild>
                    <w:div w:id="1578049521">
                      <w:marLeft w:val="480"/>
                      <w:marRight w:val="480"/>
                      <w:marTop w:val="0"/>
                      <w:marBottom w:val="0"/>
                      <w:divBdr>
                        <w:top w:val="none" w:sz="0" w:space="0" w:color="auto"/>
                        <w:left w:val="none" w:sz="0" w:space="0" w:color="auto"/>
                        <w:bottom w:val="none" w:sz="0" w:space="0" w:color="auto"/>
                        <w:right w:val="none" w:sz="0" w:space="0" w:color="auto"/>
                      </w:divBdr>
                      <w:divsChild>
                        <w:div w:id="7521641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502204436">
      <w:bodyDiv w:val="1"/>
      <w:marLeft w:val="0"/>
      <w:marRight w:val="0"/>
      <w:marTop w:val="0"/>
      <w:marBottom w:val="0"/>
      <w:divBdr>
        <w:top w:val="none" w:sz="0" w:space="0" w:color="auto"/>
        <w:left w:val="none" w:sz="0" w:space="0" w:color="auto"/>
        <w:bottom w:val="none" w:sz="0" w:space="0" w:color="auto"/>
        <w:right w:val="none" w:sz="0" w:space="0" w:color="auto"/>
      </w:divBdr>
    </w:div>
    <w:div w:id="505486557">
      <w:bodyDiv w:val="1"/>
      <w:marLeft w:val="0"/>
      <w:marRight w:val="0"/>
      <w:marTop w:val="0"/>
      <w:marBottom w:val="0"/>
      <w:divBdr>
        <w:top w:val="none" w:sz="0" w:space="0" w:color="auto"/>
        <w:left w:val="none" w:sz="0" w:space="0" w:color="auto"/>
        <w:bottom w:val="none" w:sz="0" w:space="0" w:color="auto"/>
        <w:right w:val="none" w:sz="0" w:space="0" w:color="auto"/>
      </w:divBdr>
      <w:divsChild>
        <w:div w:id="515118743">
          <w:marLeft w:val="0"/>
          <w:marRight w:val="0"/>
          <w:marTop w:val="0"/>
          <w:marBottom w:val="0"/>
          <w:divBdr>
            <w:top w:val="none" w:sz="0" w:space="0" w:color="auto"/>
            <w:left w:val="none" w:sz="0" w:space="0" w:color="auto"/>
            <w:bottom w:val="none" w:sz="0" w:space="0" w:color="auto"/>
            <w:right w:val="none" w:sz="0" w:space="0" w:color="auto"/>
          </w:divBdr>
          <w:divsChild>
            <w:div w:id="336815158">
              <w:marLeft w:val="0"/>
              <w:marRight w:val="0"/>
              <w:marTop w:val="0"/>
              <w:marBottom w:val="0"/>
              <w:divBdr>
                <w:top w:val="none" w:sz="0" w:space="0" w:color="auto"/>
                <w:left w:val="none" w:sz="0" w:space="0" w:color="auto"/>
                <w:bottom w:val="none" w:sz="0" w:space="0" w:color="auto"/>
                <w:right w:val="none" w:sz="0" w:space="0" w:color="auto"/>
              </w:divBdr>
            </w:div>
            <w:div w:id="234820741">
              <w:marLeft w:val="0"/>
              <w:marRight w:val="0"/>
              <w:marTop w:val="0"/>
              <w:marBottom w:val="0"/>
              <w:divBdr>
                <w:top w:val="none" w:sz="0" w:space="0" w:color="auto"/>
                <w:left w:val="none" w:sz="0" w:space="0" w:color="auto"/>
                <w:bottom w:val="none" w:sz="0" w:space="0" w:color="auto"/>
                <w:right w:val="none" w:sz="0" w:space="0" w:color="auto"/>
              </w:divBdr>
            </w:div>
            <w:div w:id="947547181">
              <w:marLeft w:val="0"/>
              <w:marRight w:val="0"/>
              <w:marTop w:val="0"/>
              <w:marBottom w:val="0"/>
              <w:divBdr>
                <w:top w:val="none" w:sz="0" w:space="0" w:color="auto"/>
                <w:left w:val="none" w:sz="0" w:space="0" w:color="auto"/>
                <w:bottom w:val="none" w:sz="0" w:space="0" w:color="auto"/>
                <w:right w:val="none" w:sz="0" w:space="0" w:color="auto"/>
              </w:divBdr>
              <w:divsChild>
                <w:div w:id="1926915244">
                  <w:marLeft w:val="0"/>
                  <w:marRight w:val="0"/>
                  <w:marTop w:val="0"/>
                  <w:marBottom w:val="0"/>
                  <w:divBdr>
                    <w:top w:val="none" w:sz="0" w:space="0" w:color="auto"/>
                    <w:left w:val="none" w:sz="0" w:space="0" w:color="auto"/>
                    <w:bottom w:val="none" w:sz="0" w:space="0" w:color="auto"/>
                    <w:right w:val="none" w:sz="0" w:space="0" w:color="auto"/>
                  </w:divBdr>
                  <w:divsChild>
                    <w:div w:id="865751177">
                      <w:marLeft w:val="0"/>
                      <w:marRight w:val="0"/>
                      <w:marTop w:val="0"/>
                      <w:marBottom w:val="0"/>
                      <w:divBdr>
                        <w:top w:val="none" w:sz="0" w:space="0" w:color="auto"/>
                        <w:left w:val="none" w:sz="0" w:space="0" w:color="auto"/>
                        <w:bottom w:val="none" w:sz="0" w:space="0" w:color="auto"/>
                        <w:right w:val="none" w:sz="0" w:space="0" w:color="auto"/>
                      </w:divBdr>
                    </w:div>
                    <w:div w:id="826172250">
                      <w:marLeft w:val="0"/>
                      <w:marRight w:val="0"/>
                      <w:marTop w:val="0"/>
                      <w:marBottom w:val="0"/>
                      <w:divBdr>
                        <w:top w:val="none" w:sz="0" w:space="0" w:color="auto"/>
                        <w:left w:val="none" w:sz="0" w:space="0" w:color="auto"/>
                        <w:bottom w:val="none" w:sz="0" w:space="0" w:color="auto"/>
                        <w:right w:val="none" w:sz="0" w:space="0" w:color="auto"/>
                      </w:divBdr>
                    </w:div>
                    <w:div w:id="2054113401">
                      <w:marLeft w:val="0"/>
                      <w:marRight w:val="0"/>
                      <w:marTop w:val="0"/>
                      <w:marBottom w:val="0"/>
                      <w:divBdr>
                        <w:top w:val="none" w:sz="0" w:space="0" w:color="auto"/>
                        <w:left w:val="none" w:sz="0" w:space="0" w:color="auto"/>
                        <w:bottom w:val="none" w:sz="0" w:space="0" w:color="auto"/>
                        <w:right w:val="none" w:sz="0" w:space="0" w:color="auto"/>
                      </w:divBdr>
                      <w:divsChild>
                        <w:div w:id="4697074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508837957">
      <w:bodyDiv w:val="1"/>
      <w:marLeft w:val="0"/>
      <w:marRight w:val="0"/>
      <w:marTop w:val="0"/>
      <w:marBottom w:val="0"/>
      <w:divBdr>
        <w:top w:val="none" w:sz="0" w:space="0" w:color="auto"/>
        <w:left w:val="none" w:sz="0" w:space="0" w:color="auto"/>
        <w:bottom w:val="none" w:sz="0" w:space="0" w:color="auto"/>
        <w:right w:val="none" w:sz="0" w:space="0" w:color="auto"/>
      </w:divBdr>
    </w:div>
    <w:div w:id="510030392">
      <w:bodyDiv w:val="1"/>
      <w:marLeft w:val="0"/>
      <w:marRight w:val="0"/>
      <w:marTop w:val="0"/>
      <w:marBottom w:val="0"/>
      <w:divBdr>
        <w:top w:val="none" w:sz="0" w:space="0" w:color="auto"/>
        <w:left w:val="none" w:sz="0" w:space="0" w:color="auto"/>
        <w:bottom w:val="none" w:sz="0" w:space="0" w:color="auto"/>
        <w:right w:val="none" w:sz="0" w:space="0" w:color="auto"/>
      </w:divBdr>
    </w:div>
    <w:div w:id="510460549">
      <w:bodyDiv w:val="1"/>
      <w:marLeft w:val="0"/>
      <w:marRight w:val="0"/>
      <w:marTop w:val="0"/>
      <w:marBottom w:val="0"/>
      <w:divBdr>
        <w:top w:val="none" w:sz="0" w:space="0" w:color="auto"/>
        <w:left w:val="none" w:sz="0" w:space="0" w:color="auto"/>
        <w:bottom w:val="none" w:sz="0" w:space="0" w:color="auto"/>
        <w:right w:val="none" w:sz="0" w:space="0" w:color="auto"/>
      </w:divBdr>
    </w:div>
    <w:div w:id="511799678">
      <w:bodyDiv w:val="1"/>
      <w:marLeft w:val="0"/>
      <w:marRight w:val="0"/>
      <w:marTop w:val="0"/>
      <w:marBottom w:val="0"/>
      <w:divBdr>
        <w:top w:val="none" w:sz="0" w:space="0" w:color="auto"/>
        <w:left w:val="none" w:sz="0" w:space="0" w:color="auto"/>
        <w:bottom w:val="none" w:sz="0" w:space="0" w:color="auto"/>
        <w:right w:val="none" w:sz="0" w:space="0" w:color="auto"/>
      </w:divBdr>
      <w:divsChild>
        <w:div w:id="377508655">
          <w:marLeft w:val="0"/>
          <w:marRight w:val="0"/>
          <w:marTop w:val="0"/>
          <w:marBottom w:val="0"/>
          <w:divBdr>
            <w:top w:val="none" w:sz="0" w:space="0" w:color="auto"/>
            <w:left w:val="none" w:sz="0" w:space="0" w:color="auto"/>
            <w:bottom w:val="none" w:sz="0" w:space="0" w:color="auto"/>
            <w:right w:val="none" w:sz="0" w:space="0" w:color="auto"/>
          </w:divBdr>
        </w:div>
        <w:div w:id="671880981">
          <w:marLeft w:val="0"/>
          <w:marRight w:val="0"/>
          <w:marTop w:val="0"/>
          <w:marBottom w:val="0"/>
          <w:divBdr>
            <w:top w:val="none" w:sz="0" w:space="0" w:color="auto"/>
            <w:left w:val="none" w:sz="0" w:space="0" w:color="auto"/>
            <w:bottom w:val="none" w:sz="0" w:space="0" w:color="auto"/>
            <w:right w:val="none" w:sz="0" w:space="0" w:color="auto"/>
          </w:divBdr>
        </w:div>
      </w:divsChild>
    </w:div>
    <w:div w:id="512912751">
      <w:bodyDiv w:val="1"/>
      <w:marLeft w:val="0"/>
      <w:marRight w:val="0"/>
      <w:marTop w:val="0"/>
      <w:marBottom w:val="0"/>
      <w:divBdr>
        <w:top w:val="none" w:sz="0" w:space="0" w:color="auto"/>
        <w:left w:val="none" w:sz="0" w:space="0" w:color="auto"/>
        <w:bottom w:val="none" w:sz="0" w:space="0" w:color="auto"/>
        <w:right w:val="none" w:sz="0" w:space="0" w:color="auto"/>
      </w:divBdr>
    </w:div>
    <w:div w:id="520901755">
      <w:bodyDiv w:val="1"/>
      <w:marLeft w:val="0"/>
      <w:marRight w:val="0"/>
      <w:marTop w:val="0"/>
      <w:marBottom w:val="0"/>
      <w:divBdr>
        <w:top w:val="none" w:sz="0" w:space="0" w:color="auto"/>
        <w:left w:val="none" w:sz="0" w:space="0" w:color="auto"/>
        <w:bottom w:val="none" w:sz="0" w:space="0" w:color="auto"/>
        <w:right w:val="none" w:sz="0" w:space="0" w:color="auto"/>
      </w:divBdr>
    </w:div>
    <w:div w:id="522091873">
      <w:bodyDiv w:val="1"/>
      <w:marLeft w:val="0"/>
      <w:marRight w:val="0"/>
      <w:marTop w:val="0"/>
      <w:marBottom w:val="0"/>
      <w:divBdr>
        <w:top w:val="none" w:sz="0" w:space="0" w:color="auto"/>
        <w:left w:val="none" w:sz="0" w:space="0" w:color="auto"/>
        <w:bottom w:val="none" w:sz="0" w:space="0" w:color="auto"/>
        <w:right w:val="none" w:sz="0" w:space="0" w:color="auto"/>
      </w:divBdr>
      <w:divsChild>
        <w:div w:id="1027756389">
          <w:marLeft w:val="0"/>
          <w:marRight w:val="0"/>
          <w:marTop w:val="0"/>
          <w:marBottom w:val="0"/>
          <w:divBdr>
            <w:top w:val="none" w:sz="0" w:space="0" w:color="auto"/>
            <w:left w:val="none" w:sz="0" w:space="0" w:color="auto"/>
            <w:bottom w:val="none" w:sz="0" w:space="0" w:color="auto"/>
            <w:right w:val="none" w:sz="0" w:space="0" w:color="auto"/>
          </w:divBdr>
          <w:divsChild>
            <w:div w:id="423963826">
              <w:marLeft w:val="0"/>
              <w:marRight w:val="0"/>
              <w:marTop w:val="0"/>
              <w:marBottom w:val="0"/>
              <w:divBdr>
                <w:top w:val="none" w:sz="0" w:space="0" w:color="auto"/>
                <w:left w:val="none" w:sz="0" w:space="0" w:color="auto"/>
                <w:bottom w:val="none" w:sz="0" w:space="0" w:color="auto"/>
                <w:right w:val="none" w:sz="0" w:space="0" w:color="auto"/>
              </w:divBdr>
              <w:divsChild>
                <w:div w:id="1385443832">
                  <w:marLeft w:val="0"/>
                  <w:marRight w:val="0"/>
                  <w:marTop w:val="0"/>
                  <w:marBottom w:val="0"/>
                  <w:divBdr>
                    <w:top w:val="none" w:sz="0" w:space="0" w:color="auto"/>
                    <w:left w:val="none" w:sz="0" w:space="0" w:color="auto"/>
                    <w:bottom w:val="none" w:sz="0" w:space="0" w:color="auto"/>
                    <w:right w:val="none" w:sz="0" w:space="0" w:color="auto"/>
                  </w:divBdr>
                  <w:divsChild>
                    <w:div w:id="425074719">
                      <w:marLeft w:val="0"/>
                      <w:marRight w:val="0"/>
                      <w:marTop w:val="0"/>
                      <w:marBottom w:val="0"/>
                      <w:divBdr>
                        <w:top w:val="none" w:sz="0" w:space="0" w:color="auto"/>
                        <w:left w:val="none" w:sz="0" w:space="0" w:color="auto"/>
                        <w:bottom w:val="none" w:sz="0" w:space="0" w:color="auto"/>
                        <w:right w:val="none" w:sz="0" w:space="0" w:color="auto"/>
                      </w:divBdr>
                      <w:divsChild>
                        <w:div w:id="1584530863">
                          <w:marLeft w:val="0"/>
                          <w:marRight w:val="0"/>
                          <w:marTop w:val="0"/>
                          <w:marBottom w:val="0"/>
                          <w:divBdr>
                            <w:top w:val="none" w:sz="0" w:space="0" w:color="auto"/>
                            <w:left w:val="none" w:sz="0" w:space="0" w:color="auto"/>
                            <w:bottom w:val="none" w:sz="0" w:space="0" w:color="auto"/>
                            <w:right w:val="none" w:sz="0" w:space="0" w:color="auto"/>
                          </w:divBdr>
                          <w:divsChild>
                            <w:div w:id="13089772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524950137">
      <w:bodyDiv w:val="1"/>
      <w:marLeft w:val="0"/>
      <w:marRight w:val="0"/>
      <w:marTop w:val="0"/>
      <w:marBottom w:val="0"/>
      <w:divBdr>
        <w:top w:val="none" w:sz="0" w:space="0" w:color="auto"/>
        <w:left w:val="none" w:sz="0" w:space="0" w:color="auto"/>
        <w:bottom w:val="none" w:sz="0" w:space="0" w:color="auto"/>
        <w:right w:val="none" w:sz="0" w:space="0" w:color="auto"/>
      </w:divBdr>
    </w:div>
    <w:div w:id="526138449">
      <w:bodyDiv w:val="1"/>
      <w:marLeft w:val="0"/>
      <w:marRight w:val="0"/>
      <w:marTop w:val="0"/>
      <w:marBottom w:val="0"/>
      <w:divBdr>
        <w:top w:val="none" w:sz="0" w:space="0" w:color="auto"/>
        <w:left w:val="none" w:sz="0" w:space="0" w:color="auto"/>
        <w:bottom w:val="none" w:sz="0" w:space="0" w:color="auto"/>
        <w:right w:val="none" w:sz="0" w:space="0" w:color="auto"/>
      </w:divBdr>
      <w:divsChild>
        <w:div w:id="2025936956">
          <w:marLeft w:val="0"/>
          <w:marRight w:val="0"/>
          <w:marTop w:val="0"/>
          <w:marBottom w:val="0"/>
          <w:divBdr>
            <w:top w:val="none" w:sz="0" w:space="0" w:color="auto"/>
            <w:left w:val="none" w:sz="0" w:space="0" w:color="auto"/>
            <w:bottom w:val="none" w:sz="0" w:space="0" w:color="auto"/>
            <w:right w:val="none" w:sz="0" w:space="0" w:color="auto"/>
          </w:divBdr>
          <w:divsChild>
            <w:div w:id="1881432501">
              <w:marLeft w:val="0"/>
              <w:marRight w:val="0"/>
              <w:marTop w:val="0"/>
              <w:marBottom w:val="0"/>
              <w:divBdr>
                <w:top w:val="none" w:sz="0" w:space="0" w:color="auto"/>
                <w:left w:val="none" w:sz="0" w:space="0" w:color="auto"/>
                <w:bottom w:val="none" w:sz="0" w:space="0" w:color="auto"/>
                <w:right w:val="none" w:sz="0" w:space="0" w:color="auto"/>
              </w:divBdr>
              <w:divsChild>
                <w:div w:id="1599020571">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529563611">
      <w:bodyDiv w:val="1"/>
      <w:marLeft w:val="0"/>
      <w:marRight w:val="0"/>
      <w:marTop w:val="0"/>
      <w:marBottom w:val="0"/>
      <w:divBdr>
        <w:top w:val="none" w:sz="0" w:space="0" w:color="auto"/>
        <w:left w:val="none" w:sz="0" w:space="0" w:color="auto"/>
        <w:bottom w:val="none" w:sz="0" w:space="0" w:color="auto"/>
        <w:right w:val="none" w:sz="0" w:space="0" w:color="auto"/>
      </w:divBdr>
    </w:div>
    <w:div w:id="538905821">
      <w:bodyDiv w:val="1"/>
      <w:marLeft w:val="0"/>
      <w:marRight w:val="0"/>
      <w:marTop w:val="0"/>
      <w:marBottom w:val="0"/>
      <w:divBdr>
        <w:top w:val="none" w:sz="0" w:space="0" w:color="auto"/>
        <w:left w:val="none" w:sz="0" w:space="0" w:color="auto"/>
        <w:bottom w:val="none" w:sz="0" w:space="0" w:color="auto"/>
        <w:right w:val="none" w:sz="0" w:space="0" w:color="auto"/>
      </w:divBdr>
    </w:div>
    <w:div w:id="542015344">
      <w:bodyDiv w:val="1"/>
      <w:marLeft w:val="0"/>
      <w:marRight w:val="0"/>
      <w:marTop w:val="0"/>
      <w:marBottom w:val="0"/>
      <w:divBdr>
        <w:top w:val="none" w:sz="0" w:space="0" w:color="auto"/>
        <w:left w:val="none" w:sz="0" w:space="0" w:color="auto"/>
        <w:bottom w:val="none" w:sz="0" w:space="0" w:color="auto"/>
        <w:right w:val="none" w:sz="0" w:space="0" w:color="auto"/>
      </w:divBdr>
      <w:divsChild>
        <w:div w:id="1316377350">
          <w:marLeft w:val="0"/>
          <w:marRight w:val="0"/>
          <w:marTop w:val="0"/>
          <w:marBottom w:val="0"/>
          <w:divBdr>
            <w:top w:val="none" w:sz="0" w:space="0" w:color="auto"/>
            <w:left w:val="none" w:sz="0" w:space="0" w:color="auto"/>
            <w:bottom w:val="none" w:sz="0" w:space="0" w:color="auto"/>
            <w:right w:val="none" w:sz="0" w:space="0" w:color="auto"/>
          </w:divBdr>
          <w:divsChild>
            <w:div w:id="46146097">
              <w:marLeft w:val="0"/>
              <w:marRight w:val="0"/>
              <w:marTop w:val="0"/>
              <w:marBottom w:val="0"/>
              <w:divBdr>
                <w:top w:val="none" w:sz="0" w:space="0" w:color="auto"/>
                <w:left w:val="none" w:sz="0" w:space="0" w:color="auto"/>
                <w:bottom w:val="none" w:sz="0" w:space="0" w:color="auto"/>
                <w:right w:val="none" w:sz="0" w:space="0" w:color="auto"/>
              </w:divBdr>
              <w:divsChild>
                <w:div w:id="1284193868">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544761411">
      <w:bodyDiv w:val="1"/>
      <w:marLeft w:val="0"/>
      <w:marRight w:val="0"/>
      <w:marTop w:val="0"/>
      <w:marBottom w:val="0"/>
      <w:divBdr>
        <w:top w:val="none" w:sz="0" w:space="0" w:color="auto"/>
        <w:left w:val="none" w:sz="0" w:space="0" w:color="auto"/>
        <w:bottom w:val="none" w:sz="0" w:space="0" w:color="auto"/>
        <w:right w:val="none" w:sz="0" w:space="0" w:color="auto"/>
      </w:divBdr>
    </w:div>
    <w:div w:id="562373333">
      <w:bodyDiv w:val="1"/>
      <w:marLeft w:val="0"/>
      <w:marRight w:val="0"/>
      <w:marTop w:val="0"/>
      <w:marBottom w:val="0"/>
      <w:divBdr>
        <w:top w:val="none" w:sz="0" w:space="0" w:color="auto"/>
        <w:left w:val="none" w:sz="0" w:space="0" w:color="auto"/>
        <w:bottom w:val="none" w:sz="0" w:space="0" w:color="auto"/>
        <w:right w:val="none" w:sz="0" w:space="0" w:color="auto"/>
      </w:divBdr>
    </w:div>
    <w:div w:id="568345139">
      <w:bodyDiv w:val="1"/>
      <w:marLeft w:val="0"/>
      <w:marRight w:val="0"/>
      <w:marTop w:val="0"/>
      <w:marBottom w:val="120"/>
      <w:divBdr>
        <w:top w:val="none" w:sz="0" w:space="0" w:color="auto"/>
        <w:left w:val="none" w:sz="0" w:space="0" w:color="auto"/>
        <w:bottom w:val="none" w:sz="0" w:space="0" w:color="auto"/>
        <w:right w:val="none" w:sz="0" w:space="0" w:color="auto"/>
      </w:divBdr>
      <w:divsChild>
        <w:div w:id="1993675368">
          <w:marLeft w:val="0"/>
          <w:marRight w:val="0"/>
          <w:marTop w:val="0"/>
          <w:marBottom w:val="750"/>
          <w:divBdr>
            <w:top w:val="none" w:sz="0" w:space="0" w:color="auto"/>
            <w:left w:val="none" w:sz="0" w:space="0" w:color="auto"/>
            <w:bottom w:val="none" w:sz="0" w:space="0" w:color="auto"/>
            <w:right w:val="none" w:sz="0" w:space="0" w:color="auto"/>
          </w:divBdr>
          <w:divsChild>
            <w:div w:id="601646967">
              <w:marLeft w:val="0"/>
              <w:marRight w:val="0"/>
              <w:marTop w:val="0"/>
              <w:marBottom w:val="0"/>
              <w:divBdr>
                <w:top w:val="none" w:sz="0" w:space="0" w:color="auto"/>
                <w:left w:val="none" w:sz="0" w:space="0" w:color="auto"/>
                <w:bottom w:val="none" w:sz="0" w:space="0" w:color="auto"/>
                <w:right w:val="none" w:sz="0" w:space="0" w:color="auto"/>
              </w:divBdr>
              <w:divsChild>
                <w:div w:id="1216741911">
                  <w:marLeft w:val="0"/>
                  <w:marRight w:val="0"/>
                  <w:marTop w:val="0"/>
                  <w:marBottom w:val="0"/>
                  <w:divBdr>
                    <w:top w:val="none" w:sz="0" w:space="0" w:color="auto"/>
                    <w:left w:val="none" w:sz="0" w:space="0" w:color="auto"/>
                    <w:bottom w:val="none" w:sz="0" w:space="0" w:color="auto"/>
                    <w:right w:val="none" w:sz="0" w:space="0" w:color="auto"/>
                  </w:divBdr>
                  <w:divsChild>
                    <w:div w:id="839462493">
                      <w:marLeft w:val="0"/>
                      <w:marRight w:val="0"/>
                      <w:marTop w:val="0"/>
                      <w:marBottom w:val="0"/>
                      <w:divBdr>
                        <w:top w:val="none" w:sz="0" w:space="0" w:color="auto"/>
                        <w:left w:val="none" w:sz="0" w:space="0" w:color="auto"/>
                        <w:bottom w:val="none" w:sz="0" w:space="0" w:color="auto"/>
                        <w:right w:val="none" w:sz="0" w:space="0" w:color="auto"/>
                      </w:divBdr>
                      <w:divsChild>
                        <w:div w:id="1112213826">
                          <w:marLeft w:val="0"/>
                          <w:marRight w:val="0"/>
                          <w:marTop w:val="0"/>
                          <w:marBottom w:val="0"/>
                          <w:divBdr>
                            <w:top w:val="none" w:sz="0" w:space="0" w:color="auto"/>
                            <w:left w:val="none" w:sz="0" w:space="0" w:color="auto"/>
                            <w:bottom w:val="none" w:sz="0" w:space="0" w:color="auto"/>
                            <w:right w:val="none" w:sz="0" w:space="0" w:color="auto"/>
                          </w:divBdr>
                          <w:divsChild>
                            <w:div w:id="1193498682">
                              <w:marLeft w:val="0"/>
                              <w:marRight w:val="0"/>
                              <w:marTop w:val="0"/>
                              <w:marBottom w:val="0"/>
                              <w:divBdr>
                                <w:top w:val="none" w:sz="0" w:space="0" w:color="auto"/>
                                <w:left w:val="none" w:sz="0" w:space="0" w:color="auto"/>
                                <w:bottom w:val="none" w:sz="0" w:space="0" w:color="auto"/>
                                <w:right w:val="none" w:sz="0" w:space="0" w:color="auto"/>
                              </w:divBdr>
                              <w:divsChild>
                                <w:div w:id="484863286">
                                  <w:marLeft w:val="0"/>
                                  <w:marRight w:val="0"/>
                                  <w:marTop w:val="0"/>
                                  <w:marBottom w:val="0"/>
                                  <w:divBdr>
                                    <w:top w:val="none" w:sz="0" w:space="0" w:color="auto"/>
                                    <w:left w:val="none" w:sz="0" w:space="0" w:color="auto"/>
                                    <w:bottom w:val="none" w:sz="0" w:space="0" w:color="auto"/>
                                    <w:right w:val="none" w:sz="0" w:space="0" w:color="auto"/>
                                  </w:divBdr>
                                  <w:divsChild>
                                    <w:div w:id="8632526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569852182">
      <w:bodyDiv w:val="1"/>
      <w:marLeft w:val="0"/>
      <w:marRight w:val="0"/>
      <w:marTop w:val="0"/>
      <w:marBottom w:val="0"/>
      <w:divBdr>
        <w:top w:val="none" w:sz="0" w:space="0" w:color="auto"/>
        <w:left w:val="none" w:sz="0" w:space="0" w:color="auto"/>
        <w:bottom w:val="none" w:sz="0" w:space="0" w:color="auto"/>
        <w:right w:val="none" w:sz="0" w:space="0" w:color="auto"/>
      </w:divBdr>
    </w:div>
    <w:div w:id="574509914">
      <w:bodyDiv w:val="1"/>
      <w:marLeft w:val="0"/>
      <w:marRight w:val="0"/>
      <w:marTop w:val="0"/>
      <w:marBottom w:val="0"/>
      <w:divBdr>
        <w:top w:val="none" w:sz="0" w:space="0" w:color="auto"/>
        <w:left w:val="none" w:sz="0" w:space="0" w:color="auto"/>
        <w:bottom w:val="none" w:sz="0" w:space="0" w:color="auto"/>
        <w:right w:val="none" w:sz="0" w:space="0" w:color="auto"/>
      </w:divBdr>
      <w:divsChild>
        <w:div w:id="142549175">
          <w:marLeft w:val="0"/>
          <w:marRight w:val="0"/>
          <w:marTop w:val="0"/>
          <w:marBottom w:val="0"/>
          <w:divBdr>
            <w:top w:val="none" w:sz="0" w:space="0" w:color="auto"/>
            <w:left w:val="none" w:sz="0" w:space="0" w:color="auto"/>
            <w:bottom w:val="none" w:sz="0" w:space="0" w:color="auto"/>
            <w:right w:val="none" w:sz="0" w:space="0" w:color="auto"/>
          </w:divBdr>
          <w:divsChild>
            <w:div w:id="1804230543">
              <w:marLeft w:val="0"/>
              <w:marRight w:val="0"/>
              <w:marTop w:val="0"/>
              <w:marBottom w:val="0"/>
              <w:divBdr>
                <w:top w:val="none" w:sz="0" w:space="0" w:color="auto"/>
                <w:left w:val="none" w:sz="0" w:space="0" w:color="auto"/>
                <w:bottom w:val="none" w:sz="0" w:space="0" w:color="auto"/>
                <w:right w:val="none" w:sz="0" w:space="0" w:color="auto"/>
              </w:divBdr>
              <w:divsChild>
                <w:div w:id="848786726">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578175794">
      <w:bodyDiv w:val="1"/>
      <w:marLeft w:val="0"/>
      <w:marRight w:val="0"/>
      <w:marTop w:val="0"/>
      <w:marBottom w:val="0"/>
      <w:divBdr>
        <w:top w:val="none" w:sz="0" w:space="0" w:color="auto"/>
        <w:left w:val="none" w:sz="0" w:space="0" w:color="auto"/>
        <w:bottom w:val="none" w:sz="0" w:space="0" w:color="auto"/>
        <w:right w:val="none" w:sz="0" w:space="0" w:color="auto"/>
      </w:divBdr>
    </w:div>
    <w:div w:id="579602193">
      <w:bodyDiv w:val="1"/>
      <w:marLeft w:val="0"/>
      <w:marRight w:val="0"/>
      <w:marTop w:val="0"/>
      <w:marBottom w:val="0"/>
      <w:divBdr>
        <w:top w:val="none" w:sz="0" w:space="0" w:color="auto"/>
        <w:left w:val="none" w:sz="0" w:space="0" w:color="auto"/>
        <w:bottom w:val="none" w:sz="0" w:space="0" w:color="auto"/>
        <w:right w:val="none" w:sz="0" w:space="0" w:color="auto"/>
      </w:divBdr>
    </w:div>
    <w:div w:id="583104251">
      <w:bodyDiv w:val="1"/>
      <w:marLeft w:val="0"/>
      <w:marRight w:val="0"/>
      <w:marTop w:val="0"/>
      <w:marBottom w:val="0"/>
      <w:divBdr>
        <w:top w:val="none" w:sz="0" w:space="0" w:color="auto"/>
        <w:left w:val="none" w:sz="0" w:space="0" w:color="auto"/>
        <w:bottom w:val="none" w:sz="0" w:space="0" w:color="auto"/>
        <w:right w:val="none" w:sz="0" w:space="0" w:color="auto"/>
      </w:divBdr>
    </w:div>
    <w:div w:id="596596691">
      <w:bodyDiv w:val="1"/>
      <w:marLeft w:val="0"/>
      <w:marRight w:val="0"/>
      <w:marTop w:val="0"/>
      <w:marBottom w:val="0"/>
      <w:divBdr>
        <w:top w:val="none" w:sz="0" w:space="0" w:color="auto"/>
        <w:left w:val="none" w:sz="0" w:space="0" w:color="auto"/>
        <w:bottom w:val="none" w:sz="0" w:space="0" w:color="auto"/>
        <w:right w:val="none" w:sz="0" w:space="0" w:color="auto"/>
      </w:divBdr>
    </w:div>
    <w:div w:id="597635925">
      <w:bodyDiv w:val="1"/>
      <w:marLeft w:val="0"/>
      <w:marRight w:val="0"/>
      <w:marTop w:val="0"/>
      <w:marBottom w:val="0"/>
      <w:divBdr>
        <w:top w:val="none" w:sz="0" w:space="0" w:color="auto"/>
        <w:left w:val="none" w:sz="0" w:space="0" w:color="auto"/>
        <w:bottom w:val="none" w:sz="0" w:space="0" w:color="auto"/>
        <w:right w:val="none" w:sz="0" w:space="0" w:color="auto"/>
      </w:divBdr>
      <w:divsChild>
        <w:div w:id="2025595654">
          <w:marLeft w:val="0"/>
          <w:marRight w:val="0"/>
          <w:marTop w:val="0"/>
          <w:marBottom w:val="0"/>
          <w:divBdr>
            <w:top w:val="none" w:sz="0" w:space="0" w:color="auto"/>
            <w:left w:val="none" w:sz="0" w:space="0" w:color="auto"/>
            <w:bottom w:val="none" w:sz="0" w:space="0" w:color="auto"/>
            <w:right w:val="none" w:sz="0" w:space="0" w:color="auto"/>
          </w:divBdr>
          <w:divsChild>
            <w:div w:id="1500971048">
              <w:marLeft w:val="0"/>
              <w:marRight w:val="0"/>
              <w:marTop w:val="0"/>
              <w:marBottom w:val="0"/>
              <w:divBdr>
                <w:top w:val="none" w:sz="0" w:space="0" w:color="auto"/>
                <w:left w:val="none" w:sz="0" w:space="0" w:color="auto"/>
                <w:bottom w:val="none" w:sz="0" w:space="0" w:color="auto"/>
                <w:right w:val="none" w:sz="0" w:space="0" w:color="auto"/>
              </w:divBdr>
              <w:divsChild>
                <w:div w:id="1828932529">
                  <w:marLeft w:val="0"/>
                  <w:marRight w:val="0"/>
                  <w:marTop w:val="0"/>
                  <w:marBottom w:val="0"/>
                  <w:divBdr>
                    <w:top w:val="none" w:sz="0" w:space="0" w:color="auto"/>
                    <w:left w:val="none" w:sz="0" w:space="0" w:color="auto"/>
                    <w:bottom w:val="none" w:sz="0" w:space="0" w:color="auto"/>
                    <w:right w:val="none" w:sz="0" w:space="0" w:color="auto"/>
                  </w:divBdr>
                  <w:divsChild>
                    <w:div w:id="1756513324">
                      <w:marLeft w:val="0"/>
                      <w:marRight w:val="0"/>
                      <w:marTop w:val="0"/>
                      <w:marBottom w:val="0"/>
                      <w:divBdr>
                        <w:top w:val="none" w:sz="0" w:space="0" w:color="auto"/>
                        <w:left w:val="none" w:sz="0" w:space="0" w:color="auto"/>
                        <w:bottom w:val="none" w:sz="0" w:space="0" w:color="auto"/>
                        <w:right w:val="none" w:sz="0" w:space="0" w:color="auto"/>
                      </w:divBdr>
                      <w:divsChild>
                        <w:div w:id="6522172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603422289">
      <w:bodyDiv w:val="1"/>
      <w:marLeft w:val="0"/>
      <w:marRight w:val="0"/>
      <w:marTop w:val="0"/>
      <w:marBottom w:val="0"/>
      <w:divBdr>
        <w:top w:val="none" w:sz="0" w:space="0" w:color="auto"/>
        <w:left w:val="none" w:sz="0" w:space="0" w:color="auto"/>
        <w:bottom w:val="none" w:sz="0" w:space="0" w:color="auto"/>
        <w:right w:val="none" w:sz="0" w:space="0" w:color="auto"/>
      </w:divBdr>
      <w:divsChild>
        <w:div w:id="1693997313">
          <w:marLeft w:val="0"/>
          <w:marRight w:val="0"/>
          <w:marTop w:val="0"/>
          <w:marBottom w:val="0"/>
          <w:divBdr>
            <w:top w:val="none" w:sz="0" w:space="0" w:color="auto"/>
            <w:left w:val="none" w:sz="0" w:space="0" w:color="auto"/>
            <w:bottom w:val="none" w:sz="0" w:space="0" w:color="auto"/>
            <w:right w:val="none" w:sz="0" w:space="0" w:color="auto"/>
          </w:divBdr>
          <w:divsChild>
            <w:div w:id="1365792710">
              <w:marLeft w:val="0"/>
              <w:marRight w:val="0"/>
              <w:marTop w:val="0"/>
              <w:marBottom w:val="0"/>
              <w:divBdr>
                <w:top w:val="none" w:sz="0" w:space="0" w:color="auto"/>
                <w:left w:val="none" w:sz="0" w:space="0" w:color="auto"/>
                <w:bottom w:val="none" w:sz="0" w:space="0" w:color="auto"/>
                <w:right w:val="none" w:sz="0" w:space="0" w:color="auto"/>
              </w:divBdr>
              <w:divsChild>
                <w:div w:id="1570920660">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603922648">
      <w:bodyDiv w:val="1"/>
      <w:marLeft w:val="0"/>
      <w:marRight w:val="0"/>
      <w:marTop w:val="0"/>
      <w:marBottom w:val="0"/>
      <w:divBdr>
        <w:top w:val="none" w:sz="0" w:space="0" w:color="auto"/>
        <w:left w:val="none" w:sz="0" w:space="0" w:color="auto"/>
        <w:bottom w:val="none" w:sz="0" w:space="0" w:color="auto"/>
        <w:right w:val="none" w:sz="0" w:space="0" w:color="auto"/>
      </w:divBdr>
      <w:divsChild>
        <w:div w:id="1972133952">
          <w:marLeft w:val="0"/>
          <w:marRight w:val="0"/>
          <w:marTop w:val="0"/>
          <w:marBottom w:val="0"/>
          <w:divBdr>
            <w:top w:val="none" w:sz="0" w:space="0" w:color="auto"/>
            <w:left w:val="none" w:sz="0" w:space="0" w:color="auto"/>
            <w:bottom w:val="none" w:sz="0" w:space="0" w:color="auto"/>
            <w:right w:val="none" w:sz="0" w:space="0" w:color="auto"/>
          </w:divBdr>
          <w:divsChild>
            <w:div w:id="871261798">
              <w:marLeft w:val="0"/>
              <w:marRight w:val="0"/>
              <w:marTop w:val="0"/>
              <w:marBottom w:val="0"/>
              <w:divBdr>
                <w:top w:val="none" w:sz="0" w:space="0" w:color="auto"/>
                <w:left w:val="none" w:sz="0" w:space="0" w:color="auto"/>
                <w:bottom w:val="none" w:sz="0" w:space="0" w:color="auto"/>
                <w:right w:val="none" w:sz="0" w:space="0" w:color="auto"/>
              </w:divBdr>
              <w:divsChild>
                <w:div w:id="1627931864">
                  <w:marLeft w:val="0"/>
                  <w:marRight w:val="0"/>
                  <w:marTop w:val="0"/>
                  <w:marBottom w:val="0"/>
                  <w:divBdr>
                    <w:top w:val="none" w:sz="0" w:space="0" w:color="auto"/>
                    <w:left w:val="none" w:sz="0" w:space="0" w:color="auto"/>
                    <w:bottom w:val="none" w:sz="0" w:space="0" w:color="auto"/>
                    <w:right w:val="none" w:sz="0" w:space="0" w:color="auto"/>
                  </w:divBdr>
                  <w:divsChild>
                    <w:div w:id="1303579217">
                      <w:marLeft w:val="0"/>
                      <w:marRight w:val="0"/>
                      <w:marTop w:val="0"/>
                      <w:marBottom w:val="0"/>
                      <w:divBdr>
                        <w:top w:val="none" w:sz="0" w:space="0" w:color="auto"/>
                        <w:left w:val="none" w:sz="0" w:space="0" w:color="auto"/>
                        <w:bottom w:val="none" w:sz="0" w:space="0" w:color="auto"/>
                        <w:right w:val="none" w:sz="0" w:space="0" w:color="auto"/>
                      </w:divBdr>
                      <w:divsChild>
                        <w:div w:id="2026898434">
                          <w:marLeft w:val="0"/>
                          <w:marRight w:val="0"/>
                          <w:marTop w:val="0"/>
                          <w:marBottom w:val="0"/>
                          <w:divBdr>
                            <w:top w:val="none" w:sz="0" w:space="0" w:color="auto"/>
                            <w:left w:val="none" w:sz="0" w:space="0" w:color="auto"/>
                            <w:bottom w:val="none" w:sz="0" w:space="0" w:color="auto"/>
                            <w:right w:val="none" w:sz="0" w:space="0" w:color="auto"/>
                          </w:divBdr>
                          <w:divsChild>
                            <w:div w:id="21164391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610012315">
      <w:bodyDiv w:val="1"/>
      <w:marLeft w:val="0"/>
      <w:marRight w:val="0"/>
      <w:marTop w:val="0"/>
      <w:marBottom w:val="0"/>
      <w:divBdr>
        <w:top w:val="none" w:sz="0" w:space="0" w:color="auto"/>
        <w:left w:val="none" w:sz="0" w:space="0" w:color="auto"/>
        <w:bottom w:val="none" w:sz="0" w:space="0" w:color="auto"/>
        <w:right w:val="none" w:sz="0" w:space="0" w:color="auto"/>
      </w:divBdr>
    </w:div>
    <w:div w:id="611396653">
      <w:bodyDiv w:val="1"/>
      <w:marLeft w:val="0"/>
      <w:marRight w:val="0"/>
      <w:marTop w:val="0"/>
      <w:marBottom w:val="0"/>
      <w:divBdr>
        <w:top w:val="none" w:sz="0" w:space="0" w:color="auto"/>
        <w:left w:val="none" w:sz="0" w:space="0" w:color="auto"/>
        <w:bottom w:val="none" w:sz="0" w:space="0" w:color="auto"/>
        <w:right w:val="none" w:sz="0" w:space="0" w:color="auto"/>
      </w:divBdr>
      <w:divsChild>
        <w:div w:id="1344359203">
          <w:marLeft w:val="0"/>
          <w:marRight w:val="0"/>
          <w:marTop w:val="0"/>
          <w:marBottom w:val="0"/>
          <w:divBdr>
            <w:top w:val="none" w:sz="0" w:space="0" w:color="auto"/>
            <w:left w:val="none" w:sz="0" w:space="0" w:color="auto"/>
            <w:bottom w:val="none" w:sz="0" w:space="0" w:color="auto"/>
            <w:right w:val="none" w:sz="0" w:space="0" w:color="auto"/>
          </w:divBdr>
          <w:divsChild>
            <w:div w:id="1149788916">
              <w:marLeft w:val="0"/>
              <w:marRight w:val="0"/>
              <w:marTop w:val="0"/>
              <w:marBottom w:val="0"/>
              <w:divBdr>
                <w:top w:val="none" w:sz="0" w:space="0" w:color="auto"/>
                <w:left w:val="none" w:sz="0" w:space="0" w:color="auto"/>
                <w:bottom w:val="none" w:sz="0" w:space="0" w:color="auto"/>
                <w:right w:val="none" w:sz="0" w:space="0" w:color="auto"/>
              </w:divBdr>
              <w:divsChild>
                <w:div w:id="1616672071">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618026025">
      <w:bodyDiv w:val="1"/>
      <w:marLeft w:val="0"/>
      <w:marRight w:val="0"/>
      <w:marTop w:val="0"/>
      <w:marBottom w:val="0"/>
      <w:divBdr>
        <w:top w:val="none" w:sz="0" w:space="0" w:color="auto"/>
        <w:left w:val="none" w:sz="0" w:space="0" w:color="auto"/>
        <w:bottom w:val="none" w:sz="0" w:space="0" w:color="auto"/>
        <w:right w:val="none" w:sz="0" w:space="0" w:color="auto"/>
      </w:divBdr>
    </w:div>
    <w:div w:id="620192411">
      <w:bodyDiv w:val="1"/>
      <w:marLeft w:val="0"/>
      <w:marRight w:val="0"/>
      <w:marTop w:val="0"/>
      <w:marBottom w:val="0"/>
      <w:divBdr>
        <w:top w:val="none" w:sz="0" w:space="0" w:color="auto"/>
        <w:left w:val="none" w:sz="0" w:space="0" w:color="auto"/>
        <w:bottom w:val="none" w:sz="0" w:space="0" w:color="auto"/>
        <w:right w:val="none" w:sz="0" w:space="0" w:color="auto"/>
      </w:divBdr>
    </w:div>
    <w:div w:id="624192371">
      <w:bodyDiv w:val="1"/>
      <w:marLeft w:val="0"/>
      <w:marRight w:val="0"/>
      <w:marTop w:val="0"/>
      <w:marBottom w:val="0"/>
      <w:divBdr>
        <w:top w:val="none" w:sz="0" w:space="0" w:color="auto"/>
        <w:left w:val="none" w:sz="0" w:space="0" w:color="auto"/>
        <w:bottom w:val="none" w:sz="0" w:space="0" w:color="auto"/>
        <w:right w:val="none" w:sz="0" w:space="0" w:color="auto"/>
      </w:divBdr>
      <w:divsChild>
        <w:div w:id="1481733900">
          <w:marLeft w:val="0"/>
          <w:marRight w:val="0"/>
          <w:marTop w:val="0"/>
          <w:marBottom w:val="0"/>
          <w:divBdr>
            <w:top w:val="none" w:sz="0" w:space="0" w:color="auto"/>
            <w:left w:val="none" w:sz="0" w:space="0" w:color="auto"/>
            <w:bottom w:val="none" w:sz="0" w:space="0" w:color="auto"/>
            <w:right w:val="none" w:sz="0" w:space="0" w:color="auto"/>
          </w:divBdr>
          <w:divsChild>
            <w:div w:id="1778254734">
              <w:marLeft w:val="0"/>
              <w:marRight w:val="0"/>
              <w:marTop w:val="0"/>
              <w:marBottom w:val="0"/>
              <w:divBdr>
                <w:top w:val="none" w:sz="0" w:space="0" w:color="auto"/>
                <w:left w:val="single" w:sz="24" w:space="0" w:color="54504D"/>
                <w:bottom w:val="none" w:sz="0" w:space="0" w:color="auto"/>
                <w:right w:val="single" w:sz="18" w:space="0" w:color="54504D"/>
              </w:divBdr>
              <w:divsChild>
                <w:div w:id="1456565001">
                  <w:marLeft w:val="0"/>
                  <w:marRight w:val="0"/>
                  <w:marTop w:val="0"/>
                  <w:marBottom w:val="0"/>
                  <w:divBdr>
                    <w:top w:val="none" w:sz="0" w:space="0" w:color="auto"/>
                    <w:left w:val="none" w:sz="0" w:space="0" w:color="auto"/>
                    <w:bottom w:val="none" w:sz="0" w:space="0" w:color="auto"/>
                    <w:right w:val="none" w:sz="0" w:space="0" w:color="auto"/>
                  </w:divBdr>
                  <w:divsChild>
                    <w:div w:id="1634796243">
                      <w:marLeft w:val="0"/>
                      <w:marRight w:val="0"/>
                      <w:marTop w:val="0"/>
                      <w:marBottom w:val="0"/>
                      <w:divBdr>
                        <w:top w:val="none" w:sz="0" w:space="0" w:color="auto"/>
                        <w:left w:val="none" w:sz="0" w:space="0" w:color="auto"/>
                        <w:bottom w:val="none" w:sz="0" w:space="0" w:color="auto"/>
                        <w:right w:val="none" w:sz="0" w:space="0" w:color="auto"/>
                      </w:divBdr>
                      <w:divsChild>
                        <w:div w:id="1748729414">
                          <w:marLeft w:val="0"/>
                          <w:marRight w:val="0"/>
                          <w:marTop w:val="0"/>
                          <w:marBottom w:val="300"/>
                          <w:divBdr>
                            <w:top w:val="none" w:sz="0" w:space="0" w:color="auto"/>
                            <w:left w:val="none" w:sz="0" w:space="0" w:color="auto"/>
                            <w:bottom w:val="none" w:sz="0" w:space="0" w:color="auto"/>
                            <w:right w:val="none" w:sz="0" w:space="0" w:color="auto"/>
                          </w:divBdr>
                          <w:divsChild>
                            <w:div w:id="192769905">
                              <w:marLeft w:val="0"/>
                              <w:marRight w:val="0"/>
                              <w:marTop w:val="0"/>
                              <w:marBottom w:val="0"/>
                              <w:divBdr>
                                <w:top w:val="none" w:sz="0" w:space="0" w:color="auto"/>
                                <w:left w:val="none" w:sz="0" w:space="0" w:color="auto"/>
                                <w:bottom w:val="none" w:sz="0" w:space="0" w:color="auto"/>
                                <w:right w:val="none" w:sz="0" w:space="0" w:color="auto"/>
                              </w:divBdr>
                              <w:divsChild>
                                <w:div w:id="959069919">
                                  <w:marLeft w:val="675"/>
                                  <w:marRight w:val="0"/>
                                  <w:marTop w:val="0"/>
                                  <w:marBottom w:val="0"/>
                                  <w:divBdr>
                                    <w:top w:val="none" w:sz="0" w:space="0" w:color="auto"/>
                                    <w:left w:val="none" w:sz="0" w:space="0" w:color="auto"/>
                                    <w:bottom w:val="none" w:sz="0" w:space="0" w:color="auto"/>
                                    <w:right w:val="none" w:sz="0" w:space="0" w:color="auto"/>
                                  </w:divBdr>
                                  <w:divsChild>
                                    <w:div w:id="1002733185">
                                      <w:marLeft w:val="0"/>
                                      <w:marRight w:val="0"/>
                                      <w:marTop w:val="0"/>
                                      <w:marBottom w:val="45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625893100">
      <w:bodyDiv w:val="1"/>
      <w:marLeft w:val="0"/>
      <w:marRight w:val="0"/>
      <w:marTop w:val="0"/>
      <w:marBottom w:val="0"/>
      <w:divBdr>
        <w:top w:val="none" w:sz="0" w:space="0" w:color="auto"/>
        <w:left w:val="none" w:sz="0" w:space="0" w:color="auto"/>
        <w:bottom w:val="none" w:sz="0" w:space="0" w:color="auto"/>
        <w:right w:val="none" w:sz="0" w:space="0" w:color="auto"/>
      </w:divBdr>
    </w:div>
    <w:div w:id="635841799">
      <w:bodyDiv w:val="1"/>
      <w:marLeft w:val="0"/>
      <w:marRight w:val="0"/>
      <w:marTop w:val="0"/>
      <w:marBottom w:val="0"/>
      <w:divBdr>
        <w:top w:val="none" w:sz="0" w:space="0" w:color="auto"/>
        <w:left w:val="none" w:sz="0" w:space="0" w:color="auto"/>
        <w:bottom w:val="none" w:sz="0" w:space="0" w:color="auto"/>
        <w:right w:val="none" w:sz="0" w:space="0" w:color="auto"/>
      </w:divBdr>
      <w:divsChild>
        <w:div w:id="39208058">
          <w:marLeft w:val="0"/>
          <w:marRight w:val="0"/>
          <w:marTop w:val="0"/>
          <w:marBottom w:val="0"/>
          <w:divBdr>
            <w:top w:val="none" w:sz="0" w:space="0" w:color="auto"/>
            <w:left w:val="none" w:sz="0" w:space="0" w:color="auto"/>
            <w:bottom w:val="none" w:sz="0" w:space="0" w:color="auto"/>
            <w:right w:val="none" w:sz="0" w:space="0" w:color="auto"/>
          </w:divBdr>
          <w:divsChild>
            <w:div w:id="1760904760">
              <w:marLeft w:val="0"/>
              <w:marRight w:val="0"/>
              <w:marTop w:val="0"/>
              <w:marBottom w:val="0"/>
              <w:divBdr>
                <w:top w:val="none" w:sz="0" w:space="0" w:color="auto"/>
                <w:left w:val="none" w:sz="0" w:space="0" w:color="auto"/>
                <w:bottom w:val="none" w:sz="0" w:space="0" w:color="auto"/>
                <w:right w:val="none" w:sz="0" w:space="0" w:color="auto"/>
              </w:divBdr>
              <w:divsChild>
                <w:div w:id="1705907334">
                  <w:marLeft w:val="0"/>
                  <w:marRight w:val="0"/>
                  <w:marTop w:val="0"/>
                  <w:marBottom w:val="0"/>
                  <w:divBdr>
                    <w:top w:val="none" w:sz="0" w:space="0" w:color="auto"/>
                    <w:left w:val="none" w:sz="0" w:space="0" w:color="auto"/>
                    <w:bottom w:val="none" w:sz="0" w:space="0" w:color="auto"/>
                    <w:right w:val="none" w:sz="0" w:space="0" w:color="auto"/>
                  </w:divBdr>
                  <w:divsChild>
                    <w:div w:id="1842770354">
                      <w:marLeft w:val="0"/>
                      <w:marRight w:val="0"/>
                      <w:marTop w:val="0"/>
                      <w:marBottom w:val="0"/>
                      <w:divBdr>
                        <w:top w:val="none" w:sz="0" w:space="0" w:color="auto"/>
                        <w:left w:val="none" w:sz="0" w:space="0" w:color="auto"/>
                        <w:bottom w:val="none" w:sz="0" w:space="0" w:color="auto"/>
                        <w:right w:val="none" w:sz="0" w:space="0" w:color="auto"/>
                      </w:divBdr>
                      <w:divsChild>
                        <w:div w:id="733040028">
                          <w:marLeft w:val="0"/>
                          <w:marRight w:val="0"/>
                          <w:marTop w:val="0"/>
                          <w:marBottom w:val="0"/>
                          <w:divBdr>
                            <w:top w:val="none" w:sz="0" w:space="0" w:color="auto"/>
                            <w:left w:val="none" w:sz="0" w:space="0" w:color="auto"/>
                            <w:bottom w:val="none" w:sz="0" w:space="0" w:color="auto"/>
                            <w:right w:val="none" w:sz="0" w:space="0" w:color="auto"/>
                          </w:divBdr>
                          <w:divsChild>
                            <w:div w:id="5850015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640430071">
      <w:bodyDiv w:val="1"/>
      <w:marLeft w:val="0"/>
      <w:marRight w:val="0"/>
      <w:marTop w:val="0"/>
      <w:marBottom w:val="0"/>
      <w:divBdr>
        <w:top w:val="none" w:sz="0" w:space="0" w:color="auto"/>
        <w:left w:val="none" w:sz="0" w:space="0" w:color="auto"/>
        <w:bottom w:val="none" w:sz="0" w:space="0" w:color="auto"/>
        <w:right w:val="none" w:sz="0" w:space="0" w:color="auto"/>
      </w:divBdr>
    </w:div>
    <w:div w:id="641663895">
      <w:bodyDiv w:val="1"/>
      <w:marLeft w:val="0"/>
      <w:marRight w:val="0"/>
      <w:marTop w:val="0"/>
      <w:marBottom w:val="0"/>
      <w:divBdr>
        <w:top w:val="none" w:sz="0" w:space="0" w:color="auto"/>
        <w:left w:val="none" w:sz="0" w:space="0" w:color="auto"/>
        <w:bottom w:val="none" w:sz="0" w:space="0" w:color="auto"/>
        <w:right w:val="none" w:sz="0" w:space="0" w:color="auto"/>
      </w:divBdr>
      <w:divsChild>
        <w:div w:id="1905332586">
          <w:marLeft w:val="0"/>
          <w:marRight w:val="0"/>
          <w:marTop w:val="0"/>
          <w:marBottom w:val="0"/>
          <w:divBdr>
            <w:top w:val="none" w:sz="0" w:space="0" w:color="auto"/>
            <w:left w:val="none" w:sz="0" w:space="0" w:color="auto"/>
            <w:bottom w:val="none" w:sz="0" w:space="0" w:color="auto"/>
            <w:right w:val="none" w:sz="0" w:space="0" w:color="auto"/>
          </w:divBdr>
          <w:divsChild>
            <w:div w:id="557403451">
              <w:marLeft w:val="0"/>
              <w:marRight w:val="0"/>
              <w:marTop w:val="0"/>
              <w:marBottom w:val="0"/>
              <w:divBdr>
                <w:top w:val="none" w:sz="0" w:space="0" w:color="auto"/>
                <w:left w:val="none" w:sz="0" w:space="0" w:color="auto"/>
                <w:bottom w:val="none" w:sz="0" w:space="0" w:color="auto"/>
                <w:right w:val="none" w:sz="0" w:space="0" w:color="auto"/>
              </w:divBdr>
              <w:divsChild>
                <w:div w:id="1056051165">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643629479">
      <w:bodyDiv w:val="1"/>
      <w:marLeft w:val="0"/>
      <w:marRight w:val="0"/>
      <w:marTop w:val="0"/>
      <w:marBottom w:val="0"/>
      <w:divBdr>
        <w:top w:val="none" w:sz="0" w:space="0" w:color="auto"/>
        <w:left w:val="none" w:sz="0" w:space="0" w:color="auto"/>
        <w:bottom w:val="none" w:sz="0" w:space="0" w:color="auto"/>
        <w:right w:val="none" w:sz="0" w:space="0" w:color="auto"/>
      </w:divBdr>
    </w:div>
    <w:div w:id="647127536">
      <w:bodyDiv w:val="1"/>
      <w:marLeft w:val="0"/>
      <w:marRight w:val="0"/>
      <w:marTop w:val="0"/>
      <w:marBottom w:val="0"/>
      <w:divBdr>
        <w:top w:val="none" w:sz="0" w:space="0" w:color="auto"/>
        <w:left w:val="none" w:sz="0" w:space="0" w:color="auto"/>
        <w:bottom w:val="none" w:sz="0" w:space="0" w:color="auto"/>
        <w:right w:val="none" w:sz="0" w:space="0" w:color="auto"/>
      </w:divBdr>
    </w:div>
    <w:div w:id="654189089">
      <w:bodyDiv w:val="1"/>
      <w:marLeft w:val="0"/>
      <w:marRight w:val="0"/>
      <w:marTop w:val="0"/>
      <w:marBottom w:val="0"/>
      <w:divBdr>
        <w:top w:val="none" w:sz="0" w:space="0" w:color="auto"/>
        <w:left w:val="none" w:sz="0" w:space="0" w:color="auto"/>
        <w:bottom w:val="none" w:sz="0" w:space="0" w:color="auto"/>
        <w:right w:val="none" w:sz="0" w:space="0" w:color="auto"/>
      </w:divBdr>
    </w:div>
    <w:div w:id="654846475">
      <w:bodyDiv w:val="1"/>
      <w:marLeft w:val="0"/>
      <w:marRight w:val="0"/>
      <w:marTop w:val="0"/>
      <w:marBottom w:val="0"/>
      <w:divBdr>
        <w:top w:val="none" w:sz="0" w:space="0" w:color="auto"/>
        <w:left w:val="none" w:sz="0" w:space="0" w:color="auto"/>
        <w:bottom w:val="none" w:sz="0" w:space="0" w:color="auto"/>
        <w:right w:val="none" w:sz="0" w:space="0" w:color="auto"/>
      </w:divBdr>
      <w:divsChild>
        <w:div w:id="1403068576">
          <w:marLeft w:val="0"/>
          <w:marRight w:val="0"/>
          <w:marTop w:val="0"/>
          <w:marBottom w:val="0"/>
          <w:divBdr>
            <w:top w:val="none" w:sz="0" w:space="0" w:color="auto"/>
            <w:left w:val="none" w:sz="0" w:space="0" w:color="auto"/>
            <w:bottom w:val="none" w:sz="0" w:space="0" w:color="auto"/>
            <w:right w:val="none" w:sz="0" w:space="0" w:color="auto"/>
          </w:divBdr>
          <w:divsChild>
            <w:div w:id="576600240">
              <w:marLeft w:val="0"/>
              <w:marRight w:val="0"/>
              <w:marTop w:val="0"/>
              <w:marBottom w:val="0"/>
              <w:divBdr>
                <w:top w:val="none" w:sz="0" w:space="0" w:color="auto"/>
                <w:left w:val="none" w:sz="0" w:space="0" w:color="auto"/>
                <w:bottom w:val="none" w:sz="0" w:space="0" w:color="auto"/>
                <w:right w:val="none" w:sz="0" w:space="0" w:color="auto"/>
              </w:divBdr>
              <w:divsChild>
                <w:div w:id="1573390928">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658193768">
      <w:bodyDiv w:val="1"/>
      <w:marLeft w:val="0"/>
      <w:marRight w:val="0"/>
      <w:marTop w:val="0"/>
      <w:marBottom w:val="0"/>
      <w:divBdr>
        <w:top w:val="none" w:sz="0" w:space="0" w:color="auto"/>
        <w:left w:val="none" w:sz="0" w:space="0" w:color="auto"/>
        <w:bottom w:val="none" w:sz="0" w:space="0" w:color="auto"/>
        <w:right w:val="none" w:sz="0" w:space="0" w:color="auto"/>
      </w:divBdr>
    </w:div>
    <w:div w:id="660159279">
      <w:bodyDiv w:val="1"/>
      <w:marLeft w:val="0"/>
      <w:marRight w:val="0"/>
      <w:marTop w:val="0"/>
      <w:marBottom w:val="0"/>
      <w:divBdr>
        <w:top w:val="none" w:sz="0" w:space="0" w:color="auto"/>
        <w:left w:val="none" w:sz="0" w:space="0" w:color="auto"/>
        <w:bottom w:val="none" w:sz="0" w:space="0" w:color="auto"/>
        <w:right w:val="none" w:sz="0" w:space="0" w:color="auto"/>
      </w:divBdr>
    </w:div>
    <w:div w:id="672221079">
      <w:bodyDiv w:val="1"/>
      <w:marLeft w:val="0"/>
      <w:marRight w:val="0"/>
      <w:marTop w:val="0"/>
      <w:marBottom w:val="0"/>
      <w:divBdr>
        <w:top w:val="none" w:sz="0" w:space="0" w:color="auto"/>
        <w:left w:val="none" w:sz="0" w:space="0" w:color="auto"/>
        <w:bottom w:val="none" w:sz="0" w:space="0" w:color="auto"/>
        <w:right w:val="none" w:sz="0" w:space="0" w:color="auto"/>
      </w:divBdr>
      <w:divsChild>
        <w:div w:id="108935240">
          <w:marLeft w:val="0"/>
          <w:marRight w:val="0"/>
          <w:marTop w:val="0"/>
          <w:marBottom w:val="0"/>
          <w:divBdr>
            <w:top w:val="none" w:sz="0" w:space="0" w:color="auto"/>
            <w:left w:val="none" w:sz="0" w:space="0" w:color="auto"/>
            <w:bottom w:val="none" w:sz="0" w:space="0" w:color="auto"/>
            <w:right w:val="none" w:sz="0" w:space="0" w:color="auto"/>
          </w:divBdr>
          <w:divsChild>
            <w:div w:id="1687629754">
              <w:marLeft w:val="0"/>
              <w:marRight w:val="0"/>
              <w:marTop w:val="0"/>
              <w:marBottom w:val="0"/>
              <w:divBdr>
                <w:top w:val="none" w:sz="0" w:space="0" w:color="auto"/>
                <w:left w:val="none" w:sz="0" w:space="0" w:color="auto"/>
                <w:bottom w:val="none" w:sz="0" w:space="0" w:color="auto"/>
                <w:right w:val="none" w:sz="0" w:space="0" w:color="auto"/>
              </w:divBdr>
              <w:divsChild>
                <w:div w:id="1210537042">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675378763">
      <w:bodyDiv w:val="1"/>
      <w:marLeft w:val="0"/>
      <w:marRight w:val="0"/>
      <w:marTop w:val="0"/>
      <w:marBottom w:val="0"/>
      <w:divBdr>
        <w:top w:val="none" w:sz="0" w:space="0" w:color="auto"/>
        <w:left w:val="none" w:sz="0" w:space="0" w:color="auto"/>
        <w:bottom w:val="none" w:sz="0" w:space="0" w:color="auto"/>
        <w:right w:val="none" w:sz="0" w:space="0" w:color="auto"/>
      </w:divBdr>
      <w:divsChild>
        <w:div w:id="63915771">
          <w:marLeft w:val="0"/>
          <w:marRight w:val="0"/>
          <w:marTop w:val="0"/>
          <w:marBottom w:val="0"/>
          <w:divBdr>
            <w:top w:val="none" w:sz="0" w:space="0" w:color="auto"/>
            <w:left w:val="none" w:sz="0" w:space="0" w:color="auto"/>
            <w:bottom w:val="none" w:sz="0" w:space="0" w:color="auto"/>
            <w:right w:val="none" w:sz="0" w:space="0" w:color="auto"/>
          </w:divBdr>
        </w:div>
      </w:divsChild>
    </w:div>
    <w:div w:id="679819151">
      <w:bodyDiv w:val="1"/>
      <w:marLeft w:val="0"/>
      <w:marRight w:val="0"/>
      <w:marTop w:val="0"/>
      <w:marBottom w:val="0"/>
      <w:divBdr>
        <w:top w:val="none" w:sz="0" w:space="0" w:color="auto"/>
        <w:left w:val="none" w:sz="0" w:space="0" w:color="auto"/>
        <w:bottom w:val="none" w:sz="0" w:space="0" w:color="auto"/>
        <w:right w:val="none" w:sz="0" w:space="0" w:color="auto"/>
      </w:divBdr>
    </w:div>
    <w:div w:id="680010206">
      <w:bodyDiv w:val="1"/>
      <w:marLeft w:val="0"/>
      <w:marRight w:val="0"/>
      <w:marTop w:val="0"/>
      <w:marBottom w:val="0"/>
      <w:divBdr>
        <w:top w:val="none" w:sz="0" w:space="0" w:color="auto"/>
        <w:left w:val="none" w:sz="0" w:space="0" w:color="auto"/>
        <w:bottom w:val="none" w:sz="0" w:space="0" w:color="auto"/>
        <w:right w:val="none" w:sz="0" w:space="0" w:color="auto"/>
      </w:divBdr>
      <w:divsChild>
        <w:div w:id="2113551175">
          <w:marLeft w:val="0"/>
          <w:marRight w:val="0"/>
          <w:marTop w:val="0"/>
          <w:marBottom w:val="0"/>
          <w:divBdr>
            <w:top w:val="none" w:sz="0" w:space="0" w:color="auto"/>
            <w:left w:val="none" w:sz="0" w:space="0" w:color="auto"/>
            <w:bottom w:val="none" w:sz="0" w:space="0" w:color="auto"/>
            <w:right w:val="none" w:sz="0" w:space="0" w:color="auto"/>
          </w:divBdr>
          <w:divsChild>
            <w:div w:id="1734424196">
              <w:marLeft w:val="0"/>
              <w:marRight w:val="0"/>
              <w:marTop w:val="0"/>
              <w:marBottom w:val="0"/>
              <w:divBdr>
                <w:top w:val="none" w:sz="0" w:space="0" w:color="auto"/>
                <w:left w:val="none" w:sz="0" w:space="0" w:color="auto"/>
                <w:bottom w:val="none" w:sz="0" w:space="0" w:color="auto"/>
                <w:right w:val="none" w:sz="0" w:space="0" w:color="auto"/>
              </w:divBdr>
              <w:divsChild>
                <w:div w:id="436675729">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688528154">
      <w:bodyDiv w:val="1"/>
      <w:marLeft w:val="0"/>
      <w:marRight w:val="0"/>
      <w:marTop w:val="0"/>
      <w:marBottom w:val="0"/>
      <w:divBdr>
        <w:top w:val="none" w:sz="0" w:space="0" w:color="auto"/>
        <w:left w:val="none" w:sz="0" w:space="0" w:color="auto"/>
        <w:bottom w:val="none" w:sz="0" w:space="0" w:color="auto"/>
        <w:right w:val="none" w:sz="0" w:space="0" w:color="auto"/>
      </w:divBdr>
      <w:divsChild>
        <w:div w:id="1388871493">
          <w:marLeft w:val="0"/>
          <w:marRight w:val="0"/>
          <w:marTop w:val="0"/>
          <w:marBottom w:val="0"/>
          <w:divBdr>
            <w:top w:val="none" w:sz="0" w:space="0" w:color="auto"/>
            <w:left w:val="none" w:sz="0" w:space="0" w:color="auto"/>
            <w:bottom w:val="none" w:sz="0" w:space="0" w:color="auto"/>
            <w:right w:val="none" w:sz="0" w:space="0" w:color="auto"/>
          </w:divBdr>
          <w:divsChild>
            <w:div w:id="1726103722">
              <w:marLeft w:val="0"/>
              <w:marRight w:val="0"/>
              <w:marTop w:val="0"/>
              <w:marBottom w:val="0"/>
              <w:divBdr>
                <w:top w:val="none" w:sz="0" w:space="0" w:color="auto"/>
                <w:left w:val="none" w:sz="0" w:space="0" w:color="auto"/>
                <w:bottom w:val="none" w:sz="0" w:space="0" w:color="auto"/>
                <w:right w:val="none" w:sz="0" w:space="0" w:color="auto"/>
              </w:divBdr>
              <w:divsChild>
                <w:div w:id="1346787277">
                  <w:marLeft w:val="0"/>
                  <w:marRight w:val="0"/>
                  <w:marTop w:val="0"/>
                  <w:marBottom w:val="0"/>
                  <w:divBdr>
                    <w:top w:val="none" w:sz="0" w:space="0" w:color="auto"/>
                    <w:left w:val="none" w:sz="0" w:space="0" w:color="auto"/>
                    <w:bottom w:val="none" w:sz="0" w:space="0" w:color="auto"/>
                    <w:right w:val="none" w:sz="0" w:space="0" w:color="auto"/>
                  </w:divBdr>
                  <w:divsChild>
                    <w:div w:id="1419014231">
                      <w:marLeft w:val="0"/>
                      <w:marRight w:val="0"/>
                      <w:marTop w:val="0"/>
                      <w:marBottom w:val="0"/>
                      <w:divBdr>
                        <w:top w:val="none" w:sz="0" w:space="0" w:color="auto"/>
                        <w:left w:val="none" w:sz="0" w:space="0" w:color="auto"/>
                        <w:bottom w:val="none" w:sz="0" w:space="0" w:color="auto"/>
                        <w:right w:val="none" w:sz="0" w:space="0" w:color="auto"/>
                      </w:divBdr>
                      <w:divsChild>
                        <w:div w:id="2025279506">
                          <w:marLeft w:val="0"/>
                          <w:marRight w:val="0"/>
                          <w:marTop w:val="0"/>
                          <w:marBottom w:val="0"/>
                          <w:divBdr>
                            <w:top w:val="none" w:sz="0" w:space="0" w:color="auto"/>
                            <w:left w:val="none" w:sz="0" w:space="0" w:color="auto"/>
                            <w:bottom w:val="none" w:sz="0" w:space="0" w:color="auto"/>
                            <w:right w:val="none" w:sz="0" w:space="0" w:color="auto"/>
                          </w:divBdr>
                          <w:divsChild>
                            <w:div w:id="17104951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689379336">
      <w:bodyDiv w:val="1"/>
      <w:marLeft w:val="0"/>
      <w:marRight w:val="0"/>
      <w:marTop w:val="0"/>
      <w:marBottom w:val="0"/>
      <w:divBdr>
        <w:top w:val="none" w:sz="0" w:space="0" w:color="auto"/>
        <w:left w:val="none" w:sz="0" w:space="0" w:color="auto"/>
        <w:bottom w:val="none" w:sz="0" w:space="0" w:color="auto"/>
        <w:right w:val="none" w:sz="0" w:space="0" w:color="auto"/>
      </w:divBdr>
    </w:div>
    <w:div w:id="690686851">
      <w:bodyDiv w:val="1"/>
      <w:marLeft w:val="0"/>
      <w:marRight w:val="0"/>
      <w:marTop w:val="0"/>
      <w:marBottom w:val="0"/>
      <w:divBdr>
        <w:top w:val="none" w:sz="0" w:space="0" w:color="auto"/>
        <w:left w:val="none" w:sz="0" w:space="0" w:color="auto"/>
        <w:bottom w:val="none" w:sz="0" w:space="0" w:color="auto"/>
        <w:right w:val="none" w:sz="0" w:space="0" w:color="auto"/>
      </w:divBdr>
    </w:div>
    <w:div w:id="703211827">
      <w:bodyDiv w:val="1"/>
      <w:marLeft w:val="0"/>
      <w:marRight w:val="0"/>
      <w:marTop w:val="0"/>
      <w:marBottom w:val="0"/>
      <w:divBdr>
        <w:top w:val="none" w:sz="0" w:space="0" w:color="auto"/>
        <w:left w:val="none" w:sz="0" w:space="0" w:color="auto"/>
        <w:bottom w:val="none" w:sz="0" w:space="0" w:color="auto"/>
        <w:right w:val="none" w:sz="0" w:space="0" w:color="auto"/>
      </w:divBdr>
      <w:divsChild>
        <w:div w:id="76099199">
          <w:marLeft w:val="0"/>
          <w:marRight w:val="0"/>
          <w:marTop w:val="0"/>
          <w:marBottom w:val="0"/>
          <w:divBdr>
            <w:top w:val="none" w:sz="0" w:space="0" w:color="auto"/>
            <w:left w:val="none" w:sz="0" w:space="0" w:color="auto"/>
            <w:bottom w:val="none" w:sz="0" w:space="0" w:color="auto"/>
            <w:right w:val="none" w:sz="0" w:space="0" w:color="auto"/>
          </w:divBdr>
          <w:divsChild>
            <w:div w:id="423651492">
              <w:marLeft w:val="0"/>
              <w:marRight w:val="0"/>
              <w:marTop w:val="0"/>
              <w:marBottom w:val="0"/>
              <w:divBdr>
                <w:top w:val="none" w:sz="0" w:space="0" w:color="auto"/>
                <w:left w:val="none" w:sz="0" w:space="0" w:color="auto"/>
                <w:bottom w:val="none" w:sz="0" w:space="0" w:color="auto"/>
                <w:right w:val="none" w:sz="0" w:space="0" w:color="auto"/>
              </w:divBdr>
            </w:div>
          </w:divsChild>
        </w:div>
        <w:div w:id="291373202">
          <w:marLeft w:val="0"/>
          <w:marRight w:val="0"/>
          <w:marTop w:val="0"/>
          <w:marBottom w:val="0"/>
          <w:divBdr>
            <w:top w:val="none" w:sz="0" w:space="0" w:color="auto"/>
            <w:left w:val="none" w:sz="0" w:space="0" w:color="auto"/>
            <w:bottom w:val="none" w:sz="0" w:space="0" w:color="auto"/>
            <w:right w:val="none" w:sz="0" w:space="0" w:color="auto"/>
          </w:divBdr>
          <w:divsChild>
            <w:div w:id="1257784248">
              <w:marLeft w:val="0"/>
              <w:marRight w:val="0"/>
              <w:marTop w:val="0"/>
              <w:marBottom w:val="0"/>
              <w:divBdr>
                <w:top w:val="none" w:sz="0" w:space="0" w:color="auto"/>
                <w:left w:val="none" w:sz="0" w:space="0" w:color="auto"/>
                <w:bottom w:val="none" w:sz="0" w:space="0" w:color="auto"/>
                <w:right w:val="none" w:sz="0" w:space="0" w:color="auto"/>
              </w:divBdr>
            </w:div>
          </w:divsChild>
        </w:div>
        <w:div w:id="473064219">
          <w:marLeft w:val="0"/>
          <w:marRight w:val="0"/>
          <w:marTop w:val="0"/>
          <w:marBottom w:val="0"/>
          <w:divBdr>
            <w:top w:val="none" w:sz="0" w:space="0" w:color="auto"/>
            <w:left w:val="none" w:sz="0" w:space="0" w:color="auto"/>
            <w:bottom w:val="none" w:sz="0" w:space="0" w:color="auto"/>
            <w:right w:val="none" w:sz="0" w:space="0" w:color="auto"/>
          </w:divBdr>
          <w:divsChild>
            <w:div w:id="294218193">
              <w:marLeft w:val="0"/>
              <w:marRight w:val="0"/>
              <w:marTop w:val="0"/>
              <w:marBottom w:val="0"/>
              <w:divBdr>
                <w:top w:val="none" w:sz="0" w:space="0" w:color="auto"/>
                <w:left w:val="none" w:sz="0" w:space="0" w:color="auto"/>
                <w:bottom w:val="none" w:sz="0" w:space="0" w:color="auto"/>
                <w:right w:val="none" w:sz="0" w:space="0" w:color="auto"/>
              </w:divBdr>
            </w:div>
          </w:divsChild>
        </w:div>
        <w:div w:id="483543343">
          <w:marLeft w:val="0"/>
          <w:marRight w:val="0"/>
          <w:marTop w:val="0"/>
          <w:marBottom w:val="0"/>
          <w:divBdr>
            <w:top w:val="none" w:sz="0" w:space="0" w:color="auto"/>
            <w:left w:val="none" w:sz="0" w:space="0" w:color="auto"/>
            <w:bottom w:val="none" w:sz="0" w:space="0" w:color="auto"/>
            <w:right w:val="none" w:sz="0" w:space="0" w:color="auto"/>
          </w:divBdr>
          <w:divsChild>
            <w:div w:id="1325085827">
              <w:marLeft w:val="0"/>
              <w:marRight w:val="0"/>
              <w:marTop w:val="0"/>
              <w:marBottom w:val="0"/>
              <w:divBdr>
                <w:top w:val="none" w:sz="0" w:space="0" w:color="auto"/>
                <w:left w:val="none" w:sz="0" w:space="0" w:color="auto"/>
                <w:bottom w:val="none" w:sz="0" w:space="0" w:color="auto"/>
                <w:right w:val="none" w:sz="0" w:space="0" w:color="auto"/>
              </w:divBdr>
            </w:div>
          </w:divsChild>
        </w:div>
        <w:div w:id="1050882788">
          <w:marLeft w:val="0"/>
          <w:marRight w:val="0"/>
          <w:marTop w:val="0"/>
          <w:marBottom w:val="0"/>
          <w:divBdr>
            <w:top w:val="none" w:sz="0" w:space="0" w:color="auto"/>
            <w:left w:val="none" w:sz="0" w:space="0" w:color="auto"/>
            <w:bottom w:val="none" w:sz="0" w:space="0" w:color="auto"/>
            <w:right w:val="none" w:sz="0" w:space="0" w:color="auto"/>
          </w:divBdr>
          <w:divsChild>
            <w:div w:id="1503819322">
              <w:marLeft w:val="0"/>
              <w:marRight w:val="0"/>
              <w:marTop w:val="0"/>
              <w:marBottom w:val="0"/>
              <w:divBdr>
                <w:top w:val="none" w:sz="0" w:space="0" w:color="auto"/>
                <w:left w:val="none" w:sz="0" w:space="0" w:color="auto"/>
                <w:bottom w:val="none" w:sz="0" w:space="0" w:color="auto"/>
                <w:right w:val="none" w:sz="0" w:space="0" w:color="auto"/>
              </w:divBdr>
            </w:div>
          </w:divsChild>
        </w:div>
        <w:div w:id="1172452817">
          <w:marLeft w:val="0"/>
          <w:marRight w:val="0"/>
          <w:marTop w:val="0"/>
          <w:marBottom w:val="0"/>
          <w:divBdr>
            <w:top w:val="none" w:sz="0" w:space="0" w:color="auto"/>
            <w:left w:val="none" w:sz="0" w:space="0" w:color="auto"/>
            <w:bottom w:val="none" w:sz="0" w:space="0" w:color="auto"/>
            <w:right w:val="none" w:sz="0" w:space="0" w:color="auto"/>
          </w:divBdr>
          <w:divsChild>
            <w:div w:id="1495223076">
              <w:marLeft w:val="0"/>
              <w:marRight w:val="0"/>
              <w:marTop w:val="0"/>
              <w:marBottom w:val="0"/>
              <w:divBdr>
                <w:top w:val="none" w:sz="0" w:space="0" w:color="auto"/>
                <w:left w:val="none" w:sz="0" w:space="0" w:color="auto"/>
                <w:bottom w:val="none" w:sz="0" w:space="0" w:color="auto"/>
                <w:right w:val="none" w:sz="0" w:space="0" w:color="auto"/>
              </w:divBdr>
            </w:div>
          </w:divsChild>
        </w:div>
        <w:div w:id="1199857219">
          <w:marLeft w:val="0"/>
          <w:marRight w:val="0"/>
          <w:marTop w:val="0"/>
          <w:marBottom w:val="0"/>
          <w:divBdr>
            <w:top w:val="none" w:sz="0" w:space="0" w:color="auto"/>
            <w:left w:val="none" w:sz="0" w:space="0" w:color="auto"/>
            <w:bottom w:val="none" w:sz="0" w:space="0" w:color="auto"/>
            <w:right w:val="none" w:sz="0" w:space="0" w:color="auto"/>
          </w:divBdr>
          <w:divsChild>
            <w:div w:id="945381955">
              <w:marLeft w:val="0"/>
              <w:marRight w:val="0"/>
              <w:marTop w:val="0"/>
              <w:marBottom w:val="0"/>
              <w:divBdr>
                <w:top w:val="none" w:sz="0" w:space="0" w:color="auto"/>
                <w:left w:val="none" w:sz="0" w:space="0" w:color="auto"/>
                <w:bottom w:val="none" w:sz="0" w:space="0" w:color="auto"/>
                <w:right w:val="none" w:sz="0" w:space="0" w:color="auto"/>
              </w:divBdr>
            </w:div>
          </w:divsChild>
        </w:div>
        <w:div w:id="1225606377">
          <w:marLeft w:val="0"/>
          <w:marRight w:val="0"/>
          <w:marTop w:val="0"/>
          <w:marBottom w:val="0"/>
          <w:divBdr>
            <w:top w:val="none" w:sz="0" w:space="0" w:color="auto"/>
            <w:left w:val="none" w:sz="0" w:space="0" w:color="auto"/>
            <w:bottom w:val="none" w:sz="0" w:space="0" w:color="auto"/>
            <w:right w:val="none" w:sz="0" w:space="0" w:color="auto"/>
          </w:divBdr>
          <w:divsChild>
            <w:div w:id="621615067">
              <w:marLeft w:val="0"/>
              <w:marRight w:val="0"/>
              <w:marTop w:val="0"/>
              <w:marBottom w:val="0"/>
              <w:divBdr>
                <w:top w:val="none" w:sz="0" w:space="0" w:color="auto"/>
                <w:left w:val="none" w:sz="0" w:space="0" w:color="auto"/>
                <w:bottom w:val="none" w:sz="0" w:space="0" w:color="auto"/>
                <w:right w:val="none" w:sz="0" w:space="0" w:color="auto"/>
              </w:divBdr>
            </w:div>
          </w:divsChild>
        </w:div>
        <w:div w:id="1345324414">
          <w:marLeft w:val="0"/>
          <w:marRight w:val="0"/>
          <w:marTop w:val="0"/>
          <w:marBottom w:val="0"/>
          <w:divBdr>
            <w:top w:val="none" w:sz="0" w:space="0" w:color="auto"/>
            <w:left w:val="none" w:sz="0" w:space="0" w:color="auto"/>
            <w:bottom w:val="none" w:sz="0" w:space="0" w:color="auto"/>
            <w:right w:val="none" w:sz="0" w:space="0" w:color="auto"/>
          </w:divBdr>
          <w:divsChild>
            <w:div w:id="928389167">
              <w:marLeft w:val="0"/>
              <w:marRight w:val="0"/>
              <w:marTop w:val="0"/>
              <w:marBottom w:val="0"/>
              <w:divBdr>
                <w:top w:val="none" w:sz="0" w:space="0" w:color="auto"/>
                <w:left w:val="none" w:sz="0" w:space="0" w:color="auto"/>
                <w:bottom w:val="none" w:sz="0" w:space="0" w:color="auto"/>
                <w:right w:val="none" w:sz="0" w:space="0" w:color="auto"/>
              </w:divBdr>
            </w:div>
          </w:divsChild>
        </w:div>
        <w:div w:id="1473912909">
          <w:marLeft w:val="0"/>
          <w:marRight w:val="0"/>
          <w:marTop w:val="0"/>
          <w:marBottom w:val="0"/>
          <w:divBdr>
            <w:top w:val="none" w:sz="0" w:space="0" w:color="auto"/>
            <w:left w:val="none" w:sz="0" w:space="0" w:color="auto"/>
            <w:bottom w:val="none" w:sz="0" w:space="0" w:color="auto"/>
            <w:right w:val="none" w:sz="0" w:space="0" w:color="auto"/>
          </w:divBdr>
          <w:divsChild>
            <w:div w:id="1141116945">
              <w:marLeft w:val="0"/>
              <w:marRight w:val="0"/>
              <w:marTop w:val="0"/>
              <w:marBottom w:val="0"/>
              <w:divBdr>
                <w:top w:val="none" w:sz="0" w:space="0" w:color="auto"/>
                <w:left w:val="none" w:sz="0" w:space="0" w:color="auto"/>
                <w:bottom w:val="none" w:sz="0" w:space="0" w:color="auto"/>
                <w:right w:val="none" w:sz="0" w:space="0" w:color="auto"/>
              </w:divBdr>
            </w:div>
          </w:divsChild>
        </w:div>
        <w:div w:id="1606183173">
          <w:marLeft w:val="0"/>
          <w:marRight w:val="0"/>
          <w:marTop w:val="0"/>
          <w:marBottom w:val="0"/>
          <w:divBdr>
            <w:top w:val="none" w:sz="0" w:space="0" w:color="auto"/>
            <w:left w:val="none" w:sz="0" w:space="0" w:color="auto"/>
            <w:bottom w:val="none" w:sz="0" w:space="0" w:color="auto"/>
            <w:right w:val="none" w:sz="0" w:space="0" w:color="auto"/>
          </w:divBdr>
          <w:divsChild>
            <w:div w:id="1957253862">
              <w:marLeft w:val="0"/>
              <w:marRight w:val="0"/>
              <w:marTop w:val="0"/>
              <w:marBottom w:val="0"/>
              <w:divBdr>
                <w:top w:val="none" w:sz="0" w:space="0" w:color="auto"/>
                <w:left w:val="none" w:sz="0" w:space="0" w:color="auto"/>
                <w:bottom w:val="none" w:sz="0" w:space="0" w:color="auto"/>
                <w:right w:val="none" w:sz="0" w:space="0" w:color="auto"/>
              </w:divBdr>
            </w:div>
          </w:divsChild>
        </w:div>
        <w:div w:id="1746680876">
          <w:marLeft w:val="0"/>
          <w:marRight w:val="0"/>
          <w:marTop w:val="0"/>
          <w:marBottom w:val="0"/>
          <w:divBdr>
            <w:top w:val="none" w:sz="0" w:space="0" w:color="auto"/>
            <w:left w:val="none" w:sz="0" w:space="0" w:color="auto"/>
            <w:bottom w:val="none" w:sz="0" w:space="0" w:color="auto"/>
            <w:right w:val="none" w:sz="0" w:space="0" w:color="auto"/>
          </w:divBdr>
          <w:divsChild>
            <w:div w:id="708605663">
              <w:marLeft w:val="0"/>
              <w:marRight w:val="0"/>
              <w:marTop w:val="0"/>
              <w:marBottom w:val="0"/>
              <w:divBdr>
                <w:top w:val="none" w:sz="0" w:space="0" w:color="auto"/>
                <w:left w:val="none" w:sz="0" w:space="0" w:color="auto"/>
                <w:bottom w:val="none" w:sz="0" w:space="0" w:color="auto"/>
                <w:right w:val="none" w:sz="0" w:space="0" w:color="auto"/>
              </w:divBdr>
            </w:div>
          </w:divsChild>
        </w:div>
        <w:div w:id="1752921801">
          <w:marLeft w:val="0"/>
          <w:marRight w:val="0"/>
          <w:marTop w:val="0"/>
          <w:marBottom w:val="0"/>
          <w:divBdr>
            <w:top w:val="none" w:sz="0" w:space="0" w:color="auto"/>
            <w:left w:val="none" w:sz="0" w:space="0" w:color="auto"/>
            <w:bottom w:val="none" w:sz="0" w:space="0" w:color="auto"/>
            <w:right w:val="none" w:sz="0" w:space="0" w:color="auto"/>
          </w:divBdr>
          <w:divsChild>
            <w:div w:id="1432554686">
              <w:marLeft w:val="0"/>
              <w:marRight w:val="0"/>
              <w:marTop w:val="0"/>
              <w:marBottom w:val="0"/>
              <w:divBdr>
                <w:top w:val="none" w:sz="0" w:space="0" w:color="auto"/>
                <w:left w:val="none" w:sz="0" w:space="0" w:color="auto"/>
                <w:bottom w:val="none" w:sz="0" w:space="0" w:color="auto"/>
                <w:right w:val="none" w:sz="0" w:space="0" w:color="auto"/>
              </w:divBdr>
            </w:div>
          </w:divsChild>
        </w:div>
        <w:div w:id="1870755777">
          <w:marLeft w:val="0"/>
          <w:marRight w:val="0"/>
          <w:marTop w:val="0"/>
          <w:marBottom w:val="0"/>
          <w:divBdr>
            <w:top w:val="none" w:sz="0" w:space="0" w:color="auto"/>
            <w:left w:val="none" w:sz="0" w:space="0" w:color="auto"/>
            <w:bottom w:val="none" w:sz="0" w:space="0" w:color="auto"/>
            <w:right w:val="none" w:sz="0" w:space="0" w:color="auto"/>
          </w:divBdr>
          <w:divsChild>
            <w:div w:id="1579635180">
              <w:marLeft w:val="0"/>
              <w:marRight w:val="0"/>
              <w:marTop w:val="0"/>
              <w:marBottom w:val="0"/>
              <w:divBdr>
                <w:top w:val="none" w:sz="0" w:space="0" w:color="auto"/>
                <w:left w:val="none" w:sz="0" w:space="0" w:color="auto"/>
                <w:bottom w:val="none" w:sz="0" w:space="0" w:color="auto"/>
                <w:right w:val="none" w:sz="0" w:space="0" w:color="auto"/>
              </w:divBdr>
            </w:div>
          </w:divsChild>
        </w:div>
        <w:div w:id="1909530742">
          <w:marLeft w:val="0"/>
          <w:marRight w:val="0"/>
          <w:marTop w:val="0"/>
          <w:marBottom w:val="0"/>
          <w:divBdr>
            <w:top w:val="none" w:sz="0" w:space="0" w:color="auto"/>
            <w:left w:val="none" w:sz="0" w:space="0" w:color="auto"/>
            <w:bottom w:val="none" w:sz="0" w:space="0" w:color="auto"/>
            <w:right w:val="none" w:sz="0" w:space="0" w:color="auto"/>
          </w:divBdr>
          <w:divsChild>
            <w:div w:id="12193915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03987951">
      <w:bodyDiv w:val="1"/>
      <w:marLeft w:val="0"/>
      <w:marRight w:val="0"/>
      <w:marTop w:val="0"/>
      <w:marBottom w:val="0"/>
      <w:divBdr>
        <w:top w:val="none" w:sz="0" w:space="0" w:color="auto"/>
        <w:left w:val="none" w:sz="0" w:space="0" w:color="auto"/>
        <w:bottom w:val="none" w:sz="0" w:space="0" w:color="auto"/>
        <w:right w:val="none" w:sz="0" w:space="0" w:color="auto"/>
      </w:divBdr>
    </w:div>
    <w:div w:id="711879665">
      <w:bodyDiv w:val="1"/>
      <w:marLeft w:val="0"/>
      <w:marRight w:val="0"/>
      <w:marTop w:val="0"/>
      <w:marBottom w:val="0"/>
      <w:divBdr>
        <w:top w:val="none" w:sz="0" w:space="0" w:color="auto"/>
        <w:left w:val="none" w:sz="0" w:space="0" w:color="auto"/>
        <w:bottom w:val="none" w:sz="0" w:space="0" w:color="auto"/>
        <w:right w:val="none" w:sz="0" w:space="0" w:color="auto"/>
      </w:divBdr>
    </w:div>
    <w:div w:id="712197309">
      <w:bodyDiv w:val="1"/>
      <w:marLeft w:val="0"/>
      <w:marRight w:val="0"/>
      <w:marTop w:val="0"/>
      <w:marBottom w:val="0"/>
      <w:divBdr>
        <w:top w:val="none" w:sz="0" w:space="0" w:color="auto"/>
        <w:left w:val="none" w:sz="0" w:space="0" w:color="auto"/>
        <w:bottom w:val="none" w:sz="0" w:space="0" w:color="auto"/>
        <w:right w:val="none" w:sz="0" w:space="0" w:color="auto"/>
      </w:divBdr>
    </w:div>
    <w:div w:id="716011829">
      <w:bodyDiv w:val="1"/>
      <w:marLeft w:val="0"/>
      <w:marRight w:val="0"/>
      <w:marTop w:val="0"/>
      <w:marBottom w:val="0"/>
      <w:divBdr>
        <w:top w:val="none" w:sz="0" w:space="0" w:color="auto"/>
        <w:left w:val="none" w:sz="0" w:space="0" w:color="auto"/>
        <w:bottom w:val="none" w:sz="0" w:space="0" w:color="auto"/>
        <w:right w:val="none" w:sz="0" w:space="0" w:color="auto"/>
      </w:divBdr>
    </w:div>
    <w:div w:id="717389689">
      <w:bodyDiv w:val="1"/>
      <w:marLeft w:val="0"/>
      <w:marRight w:val="0"/>
      <w:marTop w:val="0"/>
      <w:marBottom w:val="0"/>
      <w:divBdr>
        <w:top w:val="none" w:sz="0" w:space="0" w:color="auto"/>
        <w:left w:val="none" w:sz="0" w:space="0" w:color="auto"/>
        <w:bottom w:val="none" w:sz="0" w:space="0" w:color="auto"/>
        <w:right w:val="none" w:sz="0" w:space="0" w:color="auto"/>
      </w:divBdr>
    </w:div>
    <w:div w:id="719865225">
      <w:bodyDiv w:val="1"/>
      <w:marLeft w:val="0"/>
      <w:marRight w:val="0"/>
      <w:marTop w:val="0"/>
      <w:marBottom w:val="0"/>
      <w:divBdr>
        <w:top w:val="none" w:sz="0" w:space="0" w:color="auto"/>
        <w:left w:val="none" w:sz="0" w:space="0" w:color="auto"/>
        <w:bottom w:val="none" w:sz="0" w:space="0" w:color="auto"/>
        <w:right w:val="none" w:sz="0" w:space="0" w:color="auto"/>
      </w:divBdr>
    </w:div>
    <w:div w:id="732389939">
      <w:bodyDiv w:val="1"/>
      <w:marLeft w:val="0"/>
      <w:marRight w:val="0"/>
      <w:marTop w:val="0"/>
      <w:marBottom w:val="0"/>
      <w:divBdr>
        <w:top w:val="none" w:sz="0" w:space="0" w:color="auto"/>
        <w:left w:val="none" w:sz="0" w:space="0" w:color="auto"/>
        <w:bottom w:val="none" w:sz="0" w:space="0" w:color="auto"/>
        <w:right w:val="none" w:sz="0" w:space="0" w:color="auto"/>
      </w:divBdr>
      <w:divsChild>
        <w:div w:id="510922921">
          <w:marLeft w:val="0"/>
          <w:marRight w:val="0"/>
          <w:marTop w:val="0"/>
          <w:marBottom w:val="0"/>
          <w:divBdr>
            <w:top w:val="none" w:sz="0" w:space="0" w:color="auto"/>
            <w:left w:val="none" w:sz="0" w:space="0" w:color="auto"/>
            <w:bottom w:val="none" w:sz="0" w:space="0" w:color="auto"/>
            <w:right w:val="none" w:sz="0" w:space="0" w:color="auto"/>
          </w:divBdr>
          <w:divsChild>
            <w:div w:id="1742210309">
              <w:marLeft w:val="0"/>
              <w:marRight w:val="0"/>
              <w:marTop w:val="0"/>
              <w:marBottom w:val="0"/>
              <w:divBdr>
                <w:top w:val="none" w:sz="0" w:space="0" w:color="auto"/>
                <w:left w:val="none" w:sz="0" w:space="0" w:color="auto"/>
                <w:bottom w:val="none" w:sz="0" w:space="0" w:color="auto"/>
                <w:right w:val="none" w:sz="0" w:space="0" w:color="auto"/>
              </w:divBdr>
              <w:divsChild>
                <w:div w:id="1264607862">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735662476">
      <w:bodyDiv w:val="1"/>
      <w:marLeft w:val="0"/>
      <w:marRight w:val="0"/>
      <w:marTop w:val="0"/>
      <w:marBottom w:val="0"/>
      <w:divBdr>
        <w:top w:val="none" w:sz="0" w:space="0" w:color="auto"/>
        <w:left w:val="none" w:sz="0" w:space="0" w:color="auto"/>
        <w:bottom w:val="none" w:sz="0" w:space="0" w:color="auto"/>
        <w:right w:val="none" w:sz="0" w:space="0" w:color="auto"/>
      </w:divBdr>
      <w:divsChild>
        <w:div w:id="1723289039">
          <w:marLeft w:val="0"/>
          <w:marRight w:val="0"/>
          <w:marTop w:val="0"/>
          <w:marBottom w:val="0"/>
          <w:divBdr>
            <w:top w:val="none" w:sz="0" w:space="0" w:color="auto"/>
            <w:left w:val="none" w:sz="0" w:space="0" w:color="auto"/>
            <w:bottom w:val="none" w:sz="0" w:space="0" w:color="auto"/>
            <w:right w:val="none" w:sz="0" w:space="0" w:color="auto"/>
          </w:divBdr>
          <w:divsChild>
            <w:div w:id="2049841253">
              <w:marLeft w:val="0"/>
              <w:marRight w:val="0"/>
              <w:marTop w:val="0"/>
              <w:marBottom w:val="0"/>
              <w:divBdr>
                <w:top w:val="none" w:sz="0" w:space="0" w:color="auto"/>
                <w:left w:val="none" w:sz="0" w:space="0" w:color="auto"/>
                <w:bottom w:val="none" w:sz="0" w:space="0" w:color="auto"/>
                <w:right w:val="none" w:sz="0" w:space="0" w:color="auto"/>
              </w:divBdr>
              <w:divsChild>
                <w:div w:id="1856839915">
                  <w:marLeft w:val="0"/>
                  <w:marRight w:val="0"/>
                  <w:marTop w:val="0"/>
                  <w:marBottom w:val="0"/>
                  <w:divBdr>
                    <w:top w:val="none" w:sz="0" w:space="0" w:color="auto"/>
                    <w:left w:val="none" w:sz="0" w:space="0" w:color="auto"/>
                    <w:bottom w:val="none" w:sz="0" w:space="0" w:color="auto"/>
                    <w:right w:val="none" w:sz="0" w:space="0" w:color="auto"/>
                  </w:divBdr>
                  <w:divsChild>
                    <w:div w:id="588463194">
                      <w:marLeft w:val="0"/>
                      <w:marRight w:val="0"/>
                      <w:marTop w:val="0"/>
                      <w:marBottom w:val="0"/>
                      <w:divBdr>
                        <w:top w:val="none" w:sz="0" w:space="0" w:color="auto"/>
                        <w:left w:val="none" w:sz="0" w:space="0" w:color="auto"/>
                        <w:bottom w:val="none" w:sz="0" w:space="0" w:color="auto"/>
                        <w:right w:val="none" w:sz="0" w:space="0" w:color="auto"/>
                      </w:divBdr>
                      <w:divsChild>
                        <w:div w:id="4993877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42993839">
      <w:bodyDiv w:val="1"/>
      <w:marLeft w:val="0"/>
      <w:marRight w:val="0"/>
      <w:marTop w:val="0"/>
      <w:marBottom w:val="0"/>
      <w:divBdr>
        <w:top w:val="none" w:sz="0" w:space="0" w:color="auto"/>
        <w:left w:val="none" w:sz="0" w:space="0" w:color="auto"/>
        <w:bottom w:val="none" w:sz="0" w:space="0" w:color="auto"/>
        <w:right w:val="none" w:sz="0" w:space="0" w:color="auto"/>
      </w:divBdr>
    </w:div>
    <w:div w:id="745109525">
      <w:bodyDiv w:val="1"/>
      <w:marLeft w:val="0"/>
      <w:marRight w:val="0"/>
      <w:marTop w:val="0"/>
      <w:marBottom w:val="0"/>
      <w:divBdr>
        <w:top w:val="none" w:sz="0" w:space="0" w:color="auto"/>
        <w:left w:val="none" w:sz="0" w:space="0" w:color="auto"/>
        <w:bottom w:val="none" w:sz="0" w:space="0" w:color="auto"/>
        <w:right w:val="none" w:sz="0" w:space="0" w:color="auto"/>
      </w:divBdr>
    </w:div>
    <w:div w:id="749540220">
      <w:bodyDiv w:val="1"/>
      <w:marLeft w:val="0"/>
      <w:marRight w:val="0"/>
      <w:marTop w:val="0"/>
      <w:marBottom w:val="0"/>
      <w:divBdr>
        <w:top w:val="none" w:sz="0" w:space="0" w:color="auto"/>
        <w:left w:val="none" w:sz="0" w:space="0" w:color="auto"/>
        <w:bottom w:val="none" w:sz="0" w:space="0" w:color="auto"/>
        <w:right w:val="none" w:sz="0" w:space="0" w:color="auto"/>
      </w:divBdr>
    </w:div>
    <w:div w:id="763309020">
      <w:bodyDiv w:val="1"/>
      <w:marLeft w:val="0"/>
      <w:marRight w:val="0"/>
      <w:marTop w:val="0"/>
      <w:marBottom w:val="0"/>
      <w:divBdr>
        <w:top w:val="none" w:sz="0" w:space="0" w:color="auto"/>
        <w:left w:val="none" w:sz="0" w:space="0" w:color="auto"/>
        <w:bottom w:val="none" w:sz="0" w:space="0" w:color="auto"/>
        <w:right w:val="none" w:sz="0" w:space="0" w:color="auto"/>
      </w:divBdr>
    </w:div>
    <w:div w:id="787167851">
      <w:bodyDiv w:val="1"/>
      <w:marLeft w:val="0"/>
      <w:marRight w:val="0"/>
      <w:marTop w:val="0"/>
      <w:marBottom w:val="0"/>
      <w:divBdr>
        <w:top w:val="none" w:sz="0" w:space="0" w:color="auto"/>
        <w:left w:val="none" w:sz="0" w:space="0" w:color="auto"/>
        <w:bottom w:val="none" w:sz="0" w:space="0" w:color="auto"/>
        <w:right w:val="none" w:sz="0" w:space="0" w:color="auto"/>
      </w:divBdr>
    </w:div>
    <w:div w:id="795684219">
      <w:bodyDiv w:val="1"/>
      <w:marLeft w:val="0"/>
      <w:marRight w:val="0"/>
      <w:marTop w:val="0"/>
      <w:marBottom w:val="0"/>
      <w:divBdr>
        <w:top w:val="none" w:sz="0" w:space="0" w:color="auto"/>
        <w:left w:val="none" w:sz="0" w:space="0" w:color="auto"/>
        <w:bottom w:val="none" w:sz="0" w:space="0" w:color="auto"/>
        <w:right w:val="none" w:sz="0" w:space="0" w:color="auto"/>
      </w:divBdr>
      <w:divsChild>
        <w:div w:id="731468443">
          <w:marLeft w:val="0"/>
          <w:marRight w:val="0"/>
          <w:marTop w:val="0"/>
          <w:marBottom w:val="0"/>
          <w:divBdr>
            <w:top w:val="none" w:sz="0" w:space="0" w:color="auto"/>
            <w:left w:val="none" w:sz="0" w:space="0" w:color="auto"/>
            <w:bottom w:val="none" w:sz="0" w:space="0" w:color="auto"/>
            <w:right w:val="none" w:sz="0" w:space="0" w:color="auto"/>
          </w:divBdr>
          <w:divsChild>
            <w:div w:id="1640718714">
              <w:marLeft w:val="0"/>
              <w:marRight w:val="0"/>
              <w:marTop w:val="0"/>
              <w:marBottom w:val="0"/>
              <w:divBdr>
                <w:top w:val="none" w:sz="0" w:space="0" w:color="auto"/>
                <w:left w:val="none" w:sz="0" w:space="0" w:color="auto"/>
                <w:bottom w:val="none" w:sz="0" w:space="0" w:color="auto"/>
                <w:right w:val="none" w:sz="0" w:space="0" w:color="auto"/>
              </w:divBdr>
              <w:divsChild>
                <w:div w:id="868568489">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801657382">
      <w:bodyDiv w:val="1"/>
      <w:marLeft w:val="0"/>
      <w:marRight w:val="0"/>
      <w:marTop w:val="0"/>
      <w:marBottom w:val="0"/>
      <w:divBdr>
        <w:top w:val="none" w:sz="0" w:space="0" w:color="auto"/>
        <w:left w:val="none" w:sz="0" w:space="0" w:color="auto"/>
        <w:bottom w:val="none" w:sz="0" w:space="0" w:color="auto"/>
        <w:right w:val="none" w:sz="0" w:space="0" w:color="auto"/>
      </w:divBdr>
      <w:divsChild>
        <w:div w:id="2113431577">
          <w:marLeft w:val="0"/>
          <w:marRight w:val="0"/>
          <w:marTop w:val="0"/>
          <w:marBottom w:val="0"/>
          <w:divBdr>
            <w:top w:val="none" w:sz="0" w:space="0" w:color="auto"/>
            <w:left w:val="none" w:sz="0" w:space="0" w:color="auto"/>
            <w:bottom w:val="none" w:sz="0" w:space="0" w:color="auto"/>
            <w:right w:val="none" w:sz="0" w:space="0" w:color="auto"/>
          </w:divBdr>
          <w:divsChild>
            <w:div w:id="414979687">
              <w:marLeft w:val="0"/>
              <w:marRight w:val="0"/>
              <w:marTop w:val="0"/>
              <w:marBottom w:val="0"/>
              <w:divBdr>
                <w:top w:val="none" w:sz="0" w:space="0" w:color="auto"/>
                <w:left w:val="none" w:sz="0" w:space="0" w:color="auto"/>
                <w:bottom w:val="none" w:sz="0" w:space="0" w:color="auto"/>
                <w:right w:val="none" w:sz="0" w:space="0" w:color="auto"/>
              </w:divBdr>
              <w:divsChild>
                <w:div w:id="1012955969">
                  <w:marLeft w:val="0"/>
                  <w:marRight w:val="0"/>
                  <w:marTop w:val="240"/>
                  <w:marBottom w:val="240"/>
                  <w:divBdr>
                    <w:top w:val="none" w:sz="0" w:space="0" w:color="auto"/>
                    <w:left w:val="none" w:sz="0" w:space="0" w:color="auto"/>
                    <w:bottom w:val="none" w:sz="0" w:space="0" w:color="auto"/>
                    <w:right w:val="none" w:sz="0" w:space="0" w:color="auto"/>
                  </w:divBdr>
                  <w:divsChild>
                    <w:div w:id="889608617">
                      <w:marLeft w:val="0"/>
                      <w:marRight w:val="0"/>
                      <w:marTop w:val="0"/>
                      <w:marBottom w:val="0"/>
                      <w:divBdr>
                        <w:top w:val="none" w:sz="0" w:space="0" w:color="auto"/>
                        <w:left w:val="none" w:sz="0" w:space="0" w:color="auto"/>
                        <w:bottom w:val="none" w:sz="0" w:space="0" w:color="auto"/>
                        <w:right w:val="none" w:sz="0" w:space="0" w:color="auto"/>
                      </w:divBdr>
                      <w:divsChild>
                        <w:div w:id="667176530">
                          <w:marLeft w:val="0"/>
                          <w:marRight w:val="0"/>
                          <w:marTop w:val="0"/>
                          <w:marBottom w:val="0"/>
                          <w:divBdr>
                            <w:top w:val="none" w:sz="0" w:space="0" w:color="auto"/>
                            <w:left w:val="none" w:sz="0" w:space="0" w:color="auto"/>
                            <w:bottom w:val="none" w:sz="0" w:space="0" w:color="auto"/>
                            <w:right w:val="none" w:sz="0" w:space="0" w:color="auto"/>
                          </w:divBdr>
                          <w:divsChild>
                            <w:div w:id="1488210446">
                              <w:marLeft w:val="-225"/>
                              <w:marRight w:val="-225"/>
                              <w:marTop w:val="0"/>
                              <w:marBottom w:val="0"/>
                              <w:divBdr>
                                <w:top w:val="none" w:sz="0" w:space="0" w:color="auto"/>
                                <w:left w:val="none" w:sz="0" w:space="0" w:color="auto"/>
                                <w:bottom w:val="none" w:sz="0" w:space="0" w:color="auto"/>
                                <w:right w:val="none" w:sz="0" w:space="0" w:color="auto"/>
                              </w:divBdr>
                              <w:divsChild>
                                <w:div w:id="327245733">
                                  <w:marLeft w:val="0"/>
                                  <w:marRight w:val="0"/>
                                  <w:marTop w:val="0"/>
                                  <w:marBottom w:val="0"/>
                                  <w:divBdr>
                                    <w:top w:val="none" w:sz="0" w:space="0" w:color="auto"/>
                                    <w:left w:val="none" w:sz="0" w:space="0" w:color="auto"/>
                                    <w:bottom w:val="none" w:sz="0" w:space="0" w:color="auto"/>
                                    <w:right w:val="none" w:sz="0" w:space="0" w:color="auto"/>
                                  </w:divBdr>
                                  <w:divsChild>
                                    <w:div w:id="1067336536">
                                      <w:marLeft w:val="0"/>
                                      <w:marRight w:val="0"/>
                                      <w:marTop w:val="0"/>
                                      <w:marBottom w:val="0"/>
                                      <w:divBdr>
                                        <w:top w:val="none" w:sz="0" w:space="0" w:color="auto"/>
                                        <w:left w:val="none" w:sz="0" w:space="0" w:color="auto"/>
                                        <w:bottom w:val="none" w:sz="0" w:space="0" w:color="auto"/>
                                        <w:right w:val="none" w:sz="0" w:space="0" w:color="auto"/>
                                      </w:divBdr>
                                      <w:divsChild>
                                        <w:div w:id="596719465">
                                          <w:marLeft w:val="0"/>
                                          <w:marRight w:val="0"/>
                                          <w:marTop w:val="0"/>
                                          <w:marBottom w:val="0"/>
                                          <w:divBdr>
                                            <w:top w:val="none" w:sz="0" w:space="0" w:color="auto"/>
                                            <w:left w:val="none" w:sz="0" w:space="0" w:color="auto"/>
                                            <w:bottom w:val="none" w:sz="0" w:space="0" w:color="auto"/>
                                            <w:right w:val="none" w:sz="0" w:space="0" w:color="auto"/>
                                          </w:divBdr>
                                          <w:divsChild>
                                            <w:div w:id="115295428">
                                              <w:marLeft w:val="0"/>
                                              <w:marRight w:val="0"/>
                                              <w:marTop w:val="0"/>
                                              <w:marBottom w:val="0"/>
                                              <w:divBdr>
                                                <w:top w:val="none" w:sz="0" w:space="0" w:color="auto"/>
                                                <w:left w:val="none" w:sz="0" w:space="0" w:color="auto"/>
                                                <w:bottom w:val="none" w:sz="0" w:space="0" w:color="auto"/>
                                                <w:right w:val="none" w:sz="0" w:space="0" w:color="auto"/>
                                              </w:divBdr>
                                              <w:divsChild>
                                                <w:div w:id="2009357515">
                                                  <w:marLeft w:val="0"/>
                                                  <w:marRight w:val="0"/>
                                                  <w:marTop w:val="0"/>
                                                  <w:marBottom w:val="0"/>
                                                  <w:divBdr>
                                                    <w:top w:val="none" w:sz="0" w:space="0" w:color="auto"/>
                                                    <w:left w:val="none" w:sz="0" w:space="0" w:color="auto"/>
                                                    <w:bottom w:val="none" w:sz="0" w:space="0" w:color="auto"/>
                                                    <w:right w:val="none" w:sz="0" w:space="0" w:color="auto"/>
                                                  </w:divBdr>
                                                  <w:divsChild>
                                                    <w:div w:id="1204441690">
                                                      <w:marLeft w:val="0"/>
                                                      <w:marRight w:val="0"/>
                                                      <w:marTop w:val="0"/>
                                                      <w:marBottom w:val="0"/>
                                                      <w:divBdr>
                                                        <w:top w:val="none" w:sz="0" w:space="0" w:color="auto"/>
                                                        <w:left w:val="none" w:sz="0" w:space="0" w:color="auto"/>
                                                        <w:bottom w:val="none" w:sz="0" w:space="0" w:color="auto"/>
                                                        <w:right w:val="none" w:sz="0" w:space="0" w:color="auto"/>
                                                      </w:divBdr>
                                                      <w:divsChild>
                                                        <w:div w:id="265385434">
                                                          <w:marLeft w:val="0"/>
                                                          <w:marRight w:val="0"/>
                                                          <w:marTop w:val="0"/>
                                                          <w:marBottom w:val="0"/>
                                                          <w:divBdr>
                                                            <w:top w:val="none" w:sz="0" w:space="0" w:color="auto"/>
                                                            <w:left w:val="none" w:sz="0" w:space="0" w:color="auto"/>
                                                            <w:bottom w:val="none" w:sz="0" w:space="0" w:color="auto"/>
                                                            <w:right w:val="none" w:sz="0" w:space="0" w:color="auto"/>
                                                          </w:divBdr>
                                                          <w:divsChild>
                                                            <w:div w:id="378172064">
                                                              <w:marLeft w:val="0"/>
                                                              <w:marRight w:val="0"/>
                                                              <w:marTop w:val="0"/>
                                                              <w:marBottom w:val="0"/>
                                                              <w:divBdr>
                                                                <w:top w:val="none" w:sz="0" w:space="0" w:color="auto"/>
                                                                <w:left w:val="none" w:sz="0" w:space="0" w:color="auto"/>
                                                                <w:bottom w:val="none" w:sz="0" w:space="0" w:color="auto"/>
                                                                <w:right w:val="none" w:sz="0" w:space="0" w:color="auto"/>
                                                              </w:divBdr>
                                                              <w:divsChild>
                                                                <w:div w:id="1364556852">
                                                                  <w:marLeft w:val="0"/>
                                                                  <w:marRight w:val="0"/>
                                                                  <w:marTop w:val="0"/>
                                                                  <w:marBottom w:val="0"/>
                                                                  <w:divBdr>
                                                                    <w:top w:val="none" w:sz="0" w:space="0" w:color="auto"/>
                                                                    <w:left w:val="none" w:sz="0" w:space="0" w:color="auto"/>
                                                                    <w:bottom w:val="none" w:sz="0" w:space="0" w:color="auto"/>
                                                                    <w:right w:val="none" w:sz="0" w:space="0" w:color="auto"/>
                                                                  </w:divBdr>
                                                                  <w:divsChild>
                                                                    <w:div w:id="1339845391">
                                                                      <w:marLeft w:val="0"/>
                                                                      <w:marRight w:val="0"/>
                                                                      <w:marTop w:val="0"/>
                                                                      <w:marBottom w:val="0"/>
                                                                      <w:divBdr>
                                                                        <w:top w:val="none" w:sz="0" w:space="0" w:color="auto"/>
                                                                        <w:left w:val="none" w:sz="0" w:space="0" w:color="auto"/>
                                                                        <w:bottom w:val="none" w:sz="0" w:space="0" w:color="auto"/>
                                                                        <w:right w:val="none" w:sz="0" w:space="0" w:color="auto"/>
                                                                      </w:divBdr>
                                                                      <w:divsChild>
                                                                        <w:div w:id="18431620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811408172">
      <w:bodyDiv w:val="1"/>
      <w:marLeft w:val="0"/>
      <w:marRight w:val="0"/>
      <w:marTop w:val="0"/>
      <w:marBottom w:val="0"/>
      <w:divBdr>
        <w:top w:val="none" w:sz="0" w:space="0" w:color="auto"/>
        <w:left w:val="none" w:sz="0" w:space="0" w:color="auto"/>
        <w:bottom w:val="none" w:sz="0" w:space="0" w:color="auto"/>
        <w:right w:val="none" w:sz="0" w:space="0" w:color="auto"/>
      </w:divBdr>
    </w:div>
    <w:div w:id="814491191">
      <w:bodyDiv w:val="1"/>
      <w:marLeft w:val="0"/>
      <w:marRight w:val="0"/>
      <w:marTop w:val="0"/>
      <w:marBottom w:val="0"/>
      <w:divBdr>
        <w:top w:val="none" w:sz="0" w:space="0" w:color="auto"/>
        <w:left w:val="none" w:sz="0" w:space="0" w:color="auto"/>
        <w:bottom w:val="none" w:sz="0" w:space="0" w:color="auto"/>
        <w:right w:val="none" w:sz="0" w:space="0" w:color="auto"/>
      </w:divBdr>
      <w:divsChild>
        <w:div w:id="1649675319">
          <w:marLeft w:val="0"/>
          <w:marRight w:val="0"/>
          <w:marTop w:val="0"/>
          <w:marBottom w:val="0"/>
          <w:divBdr>
            <w:top w:val="none" w:sz="0" w:space="0" w:color="auto"/>
            <w:left w:val="none" w:sz="0" w:space="0" w:color="auto"/>
            <w:bottom w:val="none" w:sz="0" w:space="0" w:color="auto"/>
            <w:right w:val="none" w:sz="0" w:space="0" w:color="auto"/>
          </w:divBdr>
          <w:divsChild>
            <w:div w:id="439299141">
              <w:marLeft w:val="0"/>
              <w:marRight w:val="0"/>
              <w:marTop w:val="0"/>
              <w:marBottom w:val="0"/>
              <w:divBdr>
                <w:top w:val="none" w:sz="0" w:space="0" w:color="auto"/>
                <w:left w:val="none" w:sz="0" w:space="0" w:color="auto"/>
                <w:bottom w:val="none" w:sz="0" w:space="0" w:color="auto"/>
                <w:right w:val="none" w:sz="0" w:space="0" w:color="auto"/>
              </w:divBdr>
              <w:divsChild>
                <w:div w:id="1610359177">
                  <w:marLeft w:val="0"/>
                  <w:marRight w:val="0"/>
                  <w:marTop w:val="0"/>
                  <w:marBottom w:val="0"/>
                  <w:divBdr>
                    <w:top w:val="none" w:sz="0" w:space="0" w:color="auto"/>
                    <w:left w:val="none" w:sz="0" w:space="0" w:color="auto"/>
                    <w:bottom w:val="none" w:sz="0" w:space="0" w:color="auto"/>
                    <w:right w:val="none" w:sz="0" w:space="0" w:color="auto"/>
                  </w:divBdr>
                  <w:divsChild>
                    <w:div w:id="1115178655">
                      <w:marLeft w:val="0"/>
                      <w:marRight w:val="0"/>
                      <w:marTop w:val="0"/>
                      <w:marBottom w:val="0"/>
                      <w:divBdr>
                        <w:top w:val="none" w:sz="0" w:space="0" w:color="auto"/>
                        <w:left w:val="none" w:sz="0" w:space="0" w:color="auto"/>
                        <w:bottom w:val="none" w:sz="0" w:space="0" w:color="auto"/>
                        <w:right w:val="none" w:sz="0" w:space="0" w:color="auto"/>
                      </w:divBdr>
                      <w:divsChild>
                        <w:div w:id="1689600520">
                          <w:marLeft w:val="0"/>
                          <w:marRight w:val="0"/>
                          <w:marTop w:val="0"/>
                          <w:marBottom w:val="0"/>
                          <w:divBdr>
                            <w:top w:val="none" w:sz="0" w:space="0" w:color="auto"/>
                            <w:left w:val="none" w:sz="0" w:space="0" w:color="auto"/>
                            <w:bottom w:val="none" w:sz="0" w:space="0" w:color="auto"/>
                            <w:right w:val="none" w:sz="0" w:space="0" w:color="auto"/>
                          </w:divBdr>
                          <w:divsChild>
                            <w:div w:id="150736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815991797">
      <w:bodyDiv w:val="1"/>
      <w:marLeft w:val="0"/>
      <w:marRight w:val="0"/>
      <w:marTop w:val="0"/>
      <w:marBottom w:val="0"/>
      <w:divBdr>
        <w:top w:val="none" w:sz="0" w:space="0" w:color="auto"/>
        <w:left w:val="none" w:sz="0" w:space="0" w:color="auto"/>
        <w:bottom w:val="none" w:sz="0" w:space="0" w:color="auto"/>
        <w:right w:val="none" w:sz="0" w:space="0" w:color="auto"/>
      </w:divBdr>
      <w:divsChild>
        <w:div w:id="388891746">
          <w:marLeft w:val="0"/>
          <w:marRight w:val="0"/>
          <w:marTop w:val="0"/>
          <w:marBottom w:val="0"/>
          <w:divBdr>
            <w:top w:val="none" w:sz="0" w:space="0" w:color="auto"/>
            <w:left w:val="none" w:sz="0" w:space="0" w:color="auto"/>
            <w:bottom w:val="none" w:sz="0" w:space="0" w:color="auto"/>
            <w:right w:val="none" w:sz="0" w:space="0" w:color="auto"/>
          </w:divBdr>
          <w:divsChild>
            <w:div w:id="544682608">
              <w:marLeft w:val="0"/>
              <w:marRight w:val="0"/>
              <w:marTop w:val="0"/>
              <w:marBottom w:val="0"/>
              <w:divBdr>
                <w:top w:val="none" w:sz="0" w:space="0" w:color="auto"/>
                <w:left w:val="none" w:sz="0" w:space="0" w:color="auto"/>
                <w:bottom w:val="none" w:sz="0" w:space="0" w:color="auto"/>
                <w:right w:val="none" w:sz="0" w:space="0" w:color="auto"/>
              </w:divBdr>
              <w:divsChild>
                <w:div w:id="889416746">
                  <w:marLeft w:val="0"/>
                  <w:marRight w:val="0"/>
                  <w:marTop w:val="0"/>
                  <w:marBottom w:val="0"/>
                  <w:divBdr>
                    <w:top w:val="none" w:sz="0" w:space="0" w:color="auto"/>
                    <w:left w:val="none" w:sz="0" w:space="0" w:color="auto"/>
                    <w:bottom w:val="none" w:sz="0" w:space="0" w:color="auto"/>
                    <w:right w:val="none" w:sz="0" w:space="0" w:color="auto"/>
                  </w:divBdr>
                  <w:divsChild>
                    <w:div w:id="1632436849">
                      <w:marLeft w:val="0"/>
                      <w:marRight w:val="0"/>
                      <w:marTop w:val="0"/>
                      <w:marBottom w:val="0"/>
                      <w:divBdr>
                        <w:top w:val="none" w:sz="0" w:space="0" w:color="auto"/>
                        <w:left w:val="none" w:sz="0" w:space="0" w:color="auto"/>
                        <w:bottom w:val="none" w:sz="0" w:space="0" w:color="auto"/>
                        <w:right w:val="none" w:sz="0" w:space="0" w:color="auto"/>
                      </w:divBdr>
                      <w:divsChild>
                        <w:div w:id="1747799858">
                          <w:marLeft w:val="0"/>
                          <w:marRight w:val="0"/>
                          <w:marTop w:val="0"/>
                          <w:marBottom w:val="0"/>
                          <w:divBdr>
                            <w:top w:val="none" w:sz="0" w:space="0" w:color="auto"/>
                            <w:left w:val="none" w:sz="0" w:space="0" w:color="auto"/>
                            <w:bottom w:val="none" w:sz="0" w:space="0" w:color="auto"/>
                            <w:right w:val="none" w:sz="0" w:space="0" w:color="auto"/>
                          </w:divBdr>
                          <w:divsChild>
                            <w:div w:id="11650536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819004188">
      <w:bodyDiv w:val="1"/>
      <w:marLeft w:val="0"/>
      <w:marRight w:val="0"/>
      <w:marTop w:val="0"/>
      <w:marBottom w:val="0"/>
      <w:divBdr>
        <w:top w:val="none" w:sz="0" w:space="0" w:color="auto"/>
        <w:left w:val="none" w:sz="0" w:space="0" w:color="auto"/>
        <w:bottom w:val="none" w:sz="0" w:space="0" w:color="auto"/>
        <w:right w:val="none" w:sz="0" w:space="0" w:color="auto"/>
      </w:divBdr>
      <w:divsChild>
        <w:div w:id="1542937180">
          <w:marLeft w:val="0"/>
          <w:marRight w:val="0"/>
          <w:marTop w:val="0"/>
          <w:marBottom w:val="0"/>
          <w:divBdr>
            <w:top w:val="none" w:sz="0" w:space="0" w:color="auto"/>
            <w:left w:val="none" w:sz="0" w:space="0" w:color="auto"/>
            <w:bottom w:val="none" w:sz="0" w:space="0" w:color="auto"/>
            <w:right w:val="none" w:sz="0" w:space="0" w:color="auto"/>
          </w:divBdr>
          <w:divsChild>
            <w:div w:id="276448987">
              <w:marLeft w:val="0"/>
              <w:marRight w:val="0"/>
              <w:marTop w:val="0"/>
              <w:marBottom w:val="0"/>
              <w:divBdr>
                <w:top w:val="none" w:sz="0" w:space="0" w:color="auto"/>
                <w:left w:val="none" w:sz="0" w:space="0" w:color="auto"/>
                <w:bottom w:val="none" w:sz="0" w:space="0" w:color="auto"/>
                <w:right w:val="none" w:sz="0" w:space="0" w:color="auto"/>
              </w:divBdr>
              <w:divsChild>
                <w:div w:id="1838231355">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827213771">
      <w:bodyDiv w:val="1"/>
      <w:marLeft w:val="0"/>
      <w:marRight w:val="0"/>
      <w:marTop w:val="0"/>
      <w:marBottom w:val="0"/>
      <w:divBdr>
        <w:top w:val="none" w:sz="0" w:space="0" w:color="auto"/>
        <w:left w:val="none" w:sz="0" w:space="0" w:color="auto"/>
        <w:bottom w:val="none" w:sz="0" w:space="0" w:color="auto"/>
        <w:right w:val="none" w:sz="0" w:space="0" w:color="auto"/>
      </w:divBdr>
      <w:divsChild>
        <w:div w:id="12926922">
          <w:marLeft w:val="0"/>
          <w:marRight w:val="0"/>
          <w:marTop w:val="0"/>
          <w:marBottom w:val="0"/>
          <w:divBdr>
            <w:top w:val="none" w:sz="0" w:space="0" w:color="auto"/>
            <w:left w:val="none" w:sz="0" w:space="0" w:color="auto"/>
            <w:bottom w:val="none" w:sz="0" w:space="0" w:color="auto"/>
            <w:right w:val="none" w:sz="0" w:space="0" w:color="auto"/>
          </w:divBdr>
          <w:divsChild>
            <w:div w:id="1394161231">
              <w:marLeft w:val="0"/>
              <w:marRight w:val="0"/>
              <w:marTop w:val="0"/>
              <w:marBottom w:val="0"/>
              <w:divBdr>
                <w:top w:val="none" w:sz="0" w:space="0" w:color="auto"/>
                <w:left w:val="none" w:sz="0" w:space="0" w:color="auto"/>
                <w:bottom w:val="none" w:sz="0" w:space="0" w:color="auto"/>
                <w:right w:val="none" w:sz="0" w:space="0" w:color="auto"/>
              </w:divBdr>
              <w:divsChild>
                <w:div w:id="1288270895">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838040138">
      <w:bodyDiv w:val="1"/>
      <w:marLeft w:val="0"/>
      <w:marRight w:val="0"/>
      <w:marTop w:val="0"/>
      <w:marBottom w:val="0"/>
      <w:divBdr>
        <w:top w:val="none" w:sz="0" w:space="0" w:color="auto"/>
        <w:left w:val="none" w:sz="0" w:space="0" w:color="auto"/>
        <w:bottom w:val="none" w:sz="0" w:space="0" w:color="auto"/>
        <w:right w:val="none" w:sz="0" w:space="0" w:color="auto"/>
      </w:divBdr>
    </w:div>
    <w:div w:id="846870050">
      <w:bodyDiv w:val="1"/>
      <w:marLeft w:val="0"/>
      <w:marRight w:val="0"/>
      <w:marTop w:val="0"/>
      <w:marBottom w:val="0"/>
      <w:divBdr>
        <w:top w:val="none" w:sz="0" w:space="0" w:color="auto"/>
        <w:left w:val="none" w:sz="0" w:space="0" w:color="auto"/>
        <w:bottom w:val="none" w:sz="0" w:space="0" w:color="auto"/>
        <w:right w:val="none" w:sz="0" w:space="0" w:color="auto"/>
      </w:divBdr>
      <w:divsChild>
        <w:div w:id="2091150275">
          <w:marLeft w:val="0"/>
          <w:marRight w:val="0"/>
          <w:marTop w:val="0"/>
          <w:marBottom w:val="0"/>
          <w:divBdr>
            <w:top w:val="none" w:sz="0" w:space="0" w:color="auto"/>
            <w:left w:val="none" w:sz="0" w:space="0" w:color="auto"/>
            <w:bottom w:val="none" w:sz="0" w:space="0" w:color="auto"/>
            <w:right w:val="none" w:sz="0" w:space="0" w:color="auto"/>
          </w:divBdr>
          <w:divsChild>
            <w:div w:id="533082912">
              <w:marLeft w:val="0"/>
              <w:marRight w:val="0"/>
              <w:marTop w:val="0"/>
              <w:marBottom w:val="0"/>
              <w:divBdr>
                <w:top w:val="none" w:sz="0" w:space="0" w:color="auto"/>
                <w:left w:val="none" w:sz="0" w:space="0" w:color="auto"/>
                <w:bottom w:val="none" w:sz="0" w:space="0" w:color="auto"/>
                <w:right w:val="none" w:sz="0" w:space="0" w:color="auto"/>
              </w:divBdr>
              <w:divsChild>
                <w:div w:id="366377490">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847906628">
      <w:bodyDiv w:val="1"/>
      <w:marLeft w:val="0"/>
      <w:marRight w:val="0"/>
      <w:marTop w:val="0"/>
      <w:marBottom w:val="0"/>
      <w:divBdr>
        <w:top w:val="none" w:sz="0" w:space="0" w:color="auto"/>
        <w:left w:val="none" w:sz="0" w:space="0" w:color="auto"/>
        <w:bottom w:val="none" w:sz="0" w:space="0" w:color="auto"/>
        <w:right w:val="none" w:sz="0" w:space="0" w:color="auto"/>
      </w:divBdr>
    </w:div>
    <w:div w:id="848256334">
      <w:bodyDiv w:val="1"/>
      <w:marLeft w:val="0"/>
      <w:marRight w:val="0"/>
      <w:marTop w:val="0"/>
      <w:marBottom w:val="0"/>
      <w:divBdr>
        <w:top w:val="none" w:sz="0" w:space="0" w:color="auto"/>
        <w:left w:val="none" w:sz="0" w:space="0" w:color="auto"/>
        <w:bottom w:val="none" w:sz="0" w:space="0" w:color="auto"/>
        <w:right w:val="none" w:sz="0" w:space="0" w:color="auto"/>
      </w:divBdr>
      <w:divsChild>
        <w:div w:id="370348058">
          <w:marLeft w:val="0"/>
          <w:marRight w:val="0"/>
          <w:marTop w:val="0"/>
          <w:marBottom w:val="0"/>
          <w:divBdr>
            <w:top w:val="none" w:sz="0" w:space="0" w:color="auto"/>
            <w:left w:val="none" w:sz="0" w:space="0" w:color="auto"/>
            <w:bottom w:val="none" w:sz="0" w:space="0" w:color="auto"/>
            <w:right w:val="none" w:sz="0" w:space="0" w:color="auto"/>
          </w:divBdr>
          <w:divsChild>
            <w:div w:id="21128690">
              <w:marLeft w:val="0"/>
              <w:marRight w:val="0"/>
              <w:marTop w:val="0"/>
              <w:marBottom w:val="0"/>
              <w:divBdr>
                <w:top w:val="none" w:sz="0" w:space="0" w:color="auto"/>
                <w:left w:val="none" w:sz="0" w:space="0" w:color="auto"/>
                <w:bottom w:val="none" w:sz="0" w:space="0" w:color="auto"/>
                <w:right w:val="none" w:sz="0" w:space="0" w:color="auto"/>
              </w:divBdr>
              <w:divsChild>
                <w:div w:id="408383172">
                  <w:marLeft w:val="0"/>
                  <w:marRight w:val="0"/>
                  <w:marTop w:val="0"/>
                  <w:marBottom w:val="0"/>
                  <w:divBdr>
                    <w:top w:val="none" w:sz="0" w:space="0" w:color="auto"/>
                    <w:left w:val="none" w:sz="0" w:space="0" w:color="auto"/>
                    <w:bottom w:val="none" w:sz="0" w:space="0" w:color="auto"/>
                    <w:right w:val="none" w:sz="0" w:space="0" w:color="auto"/>
                  </w:divBdr>
                  <w:divsChild>
                    <w:div w:id="291132626">
                      <w:marLeft w:val="0"/>
                      <w:marRight w:val="0"/>
                      <w:marTop w:val="0"/>
                      <w:marBottom w:val="0"/>
                      <w:divBdr>
                        <w:top w:val="none" w:sz="0" w:space="0" w:color="auto"/>
                        <w:left w:val="none" w:sz="0" w:space="0" w:color="auto"/>
                        <w:bottom w:val="none" w:sz="0" w:space="0" w:color="auto"/>
                        <w:right w:val="none" w:sz="0" w:space="0" w:color="auto"/>
                      </w:divBdr>
                      <w:divsChild>
                        <w:div w:id="8219684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849609229">
      <w:bodyDiv w:val="1"/>
      <w:marLeft w:val="0"/>
      <w:marRight w:val="0"/>
      <w:marTop w:val="0"/>
      <w:marBottom w:val="0"/>
      <w:divBdr>
        <w:top w:val="none" w:sz="0" w:space="0" w:color="auto"/>
        <w:left w:val="none" w:sz="0" w:space="0" w:color="auto"/>
        <w:bottom w:val="none" w:sz="0" w:space="0" w:color="auto"/>
        <w:right w:val="none" w:sz="0" w:space="0" w:color="auto"/>
      </w:divBdr>
      <w:divsChild>
        <w:div w:id="2049180163">
          <w:marLeft w:val="0"/>
          <w:marRight w:val="0"/>
          <w:marTop w:val="0"/>
          <w:marBottom w:val="0"/>
          <w:divBdr>
            <w:top w:val="none" w:sz="0" w:space="0" w:color="auto"/>
            <w:left w:val="none" w:sz="0" w:space="0" w:color="auto"/>
            <w:bottom w:val="none" w:sz="0" w:space="0" w:color="auto"/>
            <w:right w:val="none" w:sz="0" w:space="0" w:color="auto"/>
          </w:divBdr>
          <w:divsChild>
            <w:div w:id="985819340">
              <w:marLeft w:val="0"/>
              <w:marRight w:val="0"/>
              <w:marTop w:val="0"/>
              <w:marBottom w:val="0"/>
              <w:divBdr>
                <w:top w:val="none" w:sz="0" w:space="0" w:color="auto"/>
                <w:left w:val="none" w:sz="0" w:space="0" w:color="auto"/>
                <w:bottom w:val="none" w:sz="0" w:space="0" w:color="auto"/>
                <w:right w:val="none" w:sz="0" w:space="0" w:color="auto"/>
              </w:divBdr>
              <w:divsChild>
                <w:div w:id="1777823933">
                  <w:marLeft w:val="0"/>
                  <w:marRight w:val="0"/>
                  <w:marTop w:val="0"/>
                  <w:marBottom w:val="0"/>
                  <w:divBdr>
                    <w:top w:val="none" w:sz="0" w:space="0" w:color="auto"/>
                    <w:left w:val="none" w:sz="0" w:space="0" w:color="auto"/>
                    <w:bottom w:val="none" w:sz="0" w:space="0" w:color="auto"/>
                    <w:right w:val="none" w:sz="0" w:space="0" w:color="auto"/>
                  </w:divBdr>
                  <w:divsChild>
                    <w:div w:id="1107580186">
                      <w:marLeft w:val="0"/>
                      <w:marRight w:val="0"/>
                      <w:marTop w:val="0"/>
                      <w:marBottom w:val="0"/>
                      <w:divBdr>
                        <w:top w:val="none" w:sz="0" w:space="0" w:color="auto"/>
                        <w:left w:val="none" w:sz="0" w:space="0" w:color="auto"/>
                        <w:bottom w:val="none" w:sz="0" w:space="0" w:color="auto"/>
                        <w:right w:val="none" w:sz="0" w:space="0" w:color="auto"/>
                      </w:divBdr>
                      <w:divsChild>
                        <w:div w:id="14157369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860046001">
      <w:bodyDiv w:val="1"/>
      <w:marLeft w:val="0"/>
      <w:marRight w:val="0"/>
      <w:marTop w:val="0"/>
      <w:marBottom w:val="0"/>
      <w:divBdr>
        <w:top w:val="none" w:sz="0" w:space="0" w:color="auto"/>
        <w:left w:val="none" w:sz="0" w:space="0" w:color="auto"/>
        <w:bottom w:val="none" w:sz="0" w:space="0" w:color="auto"/>
        <w:right w:val="none" w:sz="0" w:space="0" w:color="auto"/>
      </w:divBdr>
    </w:div>
    <w:div w:id="863523122">
      <w:bodyDiv w:val="1"/>
      <w:marLeft w:val="0"/>
      <w:marRight w:val="0"/>
      <w:marTop w:val="0"/>
      <w:marBottom w:val="0"/>
      <w:divBdr>
        <w:top w:val="none" w:sz="0" w:space="0" w:color="auto"/>
        <w:left w:val="none" w:sz="0" w:space="0" w:color="auto"/>
        <w:bottom w:val="none" w:sz="0" w:space="0" w:color="auto"/>
        <w:right w:val="none" w:sz="0" w:space="0" w:color="auto"/>
      </w:divBdr>
    </w:div>
    <w:div w:id="870260522">
      <w:bodyDiv w:val="1"/>
      <w:marLeft w:val="0"/>
      <w:marRight w:val="0"/>
      <w:marTop w:val="0"/>
      <w:marBottom w:val="0"/>
      <w:divBdr>
        <w:top w:val="none" w:sz="0" w:space="0" w:color="auto"/>
        <w:left w:val="none" w:sz="0" w:space="0" w:color="auto"/>
        <w:bottom w:val="none" w:sz="0" w:space="0" w:color="auto"/>
        <w:right w:val="none" w:sz="0" w:space="0" w:color="auto"/>
      </w:divBdr>
    </w:div>
    <w:div w:id="874000043">
      <w:bodyDiv w:val="1"/>
      <w:marLeft w:val="0"/>
      <w:marRight w:val="0"/>
      <w:marTop w:val="0"/>
      <w:marBottom w:val="0"/>
      <w:divBdr>
        <w:top w:val="none" w:sz="0" w:space="0" w:color="auto"/>
        <w:left w:val="none" w:sz="0" w:space="0" w:color="auto"/>
        <w:bottom w:val="none" w:sz="0" w:space="0" w:color="auto"/>
        <w:right w:val="none" w:sz="0" w:space="0" w:color="auto"/>
      </w:divBdr>
      <w:divsChild>
        <w:div w:id="163014911">
          <w:marLeft w:val="0"/>
          <w:marRight w:val="0"/>
          <w:marTop w:val="0"/>
          <w:marBottom w:val="0"/>
          <w:divBdr>
            <w:top w:val="none" w:sz="0" w:space="0" w:color="auto"/>
            <w:left w:val="none" w:sz="0" w:space="0" w:color="auto"/>
            <w:bottom w:val="none" w:sz="0" w:space="0" w:color="auto"/>
            <w:right w:val="none" w:sz="0" w:space="0" w:color="auto"/>
          </w:divBdr>
          <w:divsChild>
            <w:div w:id="293021839">
              <w:marLeft w:val="0"/>
              <w:marRight w:val="0"/>
              <w:marTop w:val="0"/>
              <w:marBottom w:val="0"/>
              <w:divBdr>
                <w:top w:val="none" w:sz="0" w:space="0" w:color="auto"/>
                <w:left w:val="none" w:sz="0" w:space="0" w:color="auto"/>
                <w:bottom w:val="none" w:sz="0" w:space="0" w:color="auto"/>
                <w:right w:val="none" w:sz="0" w:space="0" w:color="auto"/>
              </w:divBdr>
              <w:divsChild>
                <w:div w:id="1140806502">
                  <w:marLeft w:val="0"/>
                  <w:marRight w:val="0"/>
                  <w:marTop w:val="0"/>
                  <w:marBottom w:val="0"/>
                  <w:divBdr>
                    <w:top w:val="none" w:sz="0" w:space="0" w:color="auto"/>
                    <w:left w:val="none" w:sz="0" w:space="0" w:color="auto"/>
                    <w:bottom w:val="none" w:sz="0" w:space="0" w:color="auto"/>
                    <w:right w:val="none" w:sz="0" w:space="0" w:color="auto"/>
                  </w:divBdr>
                  <w:divsChild>
                    <w:div w:id="1324509473">
                      <w:marLeft w:val="0"/>
                      <w:marRight w:val="0"/>
                      <w:marTop w:val="0"/>
                      <w:marBottom w:val="0"/>
                      <w:divBdr>
                        <w:top w:val="none" w:sz="0" w:space="0" w:color="auto"/>
                        <w:left w:val="none" w:sz="0" w:space="0" w:color="auto"/>
                        <w:bottom w:val="none" w:sz="0" w:space="0" w:color="auto"/>
                        <w:right w:val="none" w:sz="0" w:space="0" w:color="auto"/>
                      </w:divBdr>
                      <w:divsChild>
                        <w:div w:id="1781611069">
                          <w:marLeft w:val="0"/>
                          <w:marRight w:val="0"/>
                          <w:marTop w:val="0"/>
                          <w:marBottom w:val="0"/>
                          <w:divBdr>
                            <w:top w:val="none" w:sz="0" w:space="0" w:color="auto"/>
                            <w:left w:val="none" w:sz="0" w:space="0" w:color="auto"/>
                            <w:bottom w:val="none" w:sz="0" w:space="0" w:color="auto"/>
                            <w:right w:val="none" w:sz="0" w:space="0" w:color="auto"/>
                          </w:divBdr>
                          <w:divsChild>
                            <w:div w:id="16236133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878711505">
      <w:bodyDiv w:val="1"/>
      <w:marLeft w:val="0"/>
      <w:marRight w:val="0"/>
      <w:marTop w:val="0"/>
      <w:marBottom w:val="0"/>
      <w:divBdr>
        <w:top w:val="none" w:sz="0" w:space="0" w:color="auto"/>
        <w:left w:val="none" w:sz="0" w:space="0" w:color="auto"/>
        <w:bottom w:val="none" w:sz="0" w:space="0" w:color="auto"/>
        <w:right w:val="none" w:sz="0" w:space="0" w:color="auto"/>
      </w:divBdr>
    </w:div>
    <w:div w:id="884832293">
      <w:bodyDiv w:val="1"/>
      <w:marLeft w:val="0"/>
      <w:marRight w:val="0"/>
      <w:marTop w:val="0"/>
      <w:marBottom w:val="0"/>
      <w:divBdr>
        <w:top w:val="none" w:sz="0" w:space="0" w:color="auto"/>
        <w:left w:val="none" w:sz="0" w:space="0" w:color="auto"/>
        <w:bottom w:val="none" w:sz="0" w:space="0" w:color="auto"/>
        <w:right w:val="none" w:sz="0" w:space="0" w:color="auto"/>
      </w:divBdr>
      <w:divsChild>
        <w:div w:id="793791558">
          <w:marLeft w:val="0"/>
          <w:marRight w:val="0"/>
          <w:marTop w:val="0"/>
          <w:marBottom w:val="0"/>
          <w:divBdr>
            <w:top w:val="none" w:sz="0" w:space="0" w:color="auto"/>
            <w:left w:val="none" w:sz="0" w:space="0" w:color="auto"/>
            <w:bottom w:val="none" w:sz="0" w:space="0" w:color="auto"/>
            <w:right w:val="none" w:sz="0" w:space="0" w:color="auto"/>
          </w:divBdr>
          <w:divsChild>
            <w:div w:id="1833257630">
              <w:marLeft w:val="0"/>
              <w:marRight w:val="0"/>
              <w:marTop w:val="0"/>
              <w:marBottom w:val="0"/>
              <w:divBdr>
                <w:top w:val="none" w:sz="0" w:space="0" w:color="auto"/>
                <w:left w:val="none" w:sz="0" w:space="0" w:color="auto"/>
                <w:bottom w:val="none" w:sz="0" w:space="0" w:color="auto"/>
                <w:right w:val="none" w:sz="0" w:space="0" w:color="auto"/>
              </w:divBdr>
              <w:divsChild>
                <w:div w:id="1512989606">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890963426">
      <w:bodyDiv w:val="1"/>
      <w:marLeft w:val="0"/>
      <w:marRight w:val="0"/>
      <w:marTop w:val="0"/>
      <w:marBottom w:val="0"/>
      <w:divBdr>
        <w:top w:val="none" w:sz="0" w:space="0" w:color="auto"/>
        <w:left w:val="none" w:sz="0" w:space="0" w:color="auto"/>
        <w:bottom w:val="none" w:sz="0" w:space="0" w:color="auto"/>
        <w:right w:val="none" w:sz="0" w:space="0" w:color="auto"/>
      </w:divBdr>
      <w:divsChild>
        <w:div w:id="251624882">
          <w:marLeft w:val="0"/>
          <w:marRight w:val="0"/>
          <w:marTop w:val="0"/>
          <w:marBottom w:val="0"/>
          <w:divBdr>
            <w:top w:val="none" w:sz="0" w:space="0" w:color="auto"/>
            <w:left w:val="none" w:sz="0" w:space="0" w:color="auto"/>
            <w:bottom w:val="none" w:sz="0" w:space="0" w:color="auto"/>
            <w:right w:val="none" w:sz="0" w:space="0" w:color="auto"/>
          </w:divBdr>
          <w:divsChild>
            <w:div w:id="1325164191">
              <w:marLeft w:val="0"/>
              <w:marRight w:val="0"/>
              <w:marTop w:val="0"/>
              <w:marBottom w:val="0"/>
              <w:divBdr>
                <w:top w:val="none" w:sz="0" w:space="0" w:color="auto"/>
                <w:left w:val="none" w:sz="0" w:space="0" w:color="auto"/>
                <w:bottom w:val="none" w:sz="0" w:space="0" w:color="auto"/>
                <w:right w:val="none" w:sz="0" w:space="0" w:color="auto"/>
              </w:divBdr>
              <w:divsChild>
                <w:div w:id="4181408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91617587">
      <w:bodyDiv w:val="1"/>
      <w:marLeft w:val="0"/>
      <w:marRight w:val="0"/>
      <w:marTop w:val="0"/>
      <w:marBottom w:val="0"/>
      <w:divBdr>
        <w:top w:val="none" w:sz="0" w:space="0" w:color="auto"/>
        <w:left w:val="none" w:sz="0" w:space="0" w:color="auto"/>
        <w:bottom w:val="none" w:sz="0" w:space="0" w:color="auto"/>
        <w:right w:val="none" w:sz="0" w:space="0" w:color="auto"/>
      </w:divBdr>
    </w:div>
    <w:div w:id="894000703">
      <w:bodyDiv w:val="1"/>
      <w:marLeft w:val="0"/>
      <w:marRight w:val="0"/>
      <w:marTop w:val="0"/>
      <w:marBottom w:val="0"/>
      <w:divBdr>
        <w:top w:val="none" w:sz="0" w:space="0" w:color="auto"/>
        <w:left w:val="none" w:sz="0" w:space="0" w:color="auto"/>
        <w:bottom w:val="none" w:sz="0" w:space="0" w:color="auto"/>
        <w:right w:val="none" w:sz="0" w:space="0" w:color="auto"/>
      </w:divBdr>
      <w:divsChild>
        <w:div w:id="1785415656">
          <w:marLeft w:val="0"/>
          <w:marRight w:val="0"/>
          <w:marTop w:val="0"/>
          <w:marBottom w:val="0"/>
          <w:divBdr>
            <w:top w:val="none" w:sz="0" w:space="0" w:color="auto"/>
            <w:left w:val="none" w:sz="0" w:space="0" w:color="auto"/>
            <w:bottom w:val="none" w:sz="0" w:space="0" w:color="auto"/>
            <w:right w:val="none" w:sz="0" w:space="0" w:color="auto"/>
          </w:divBdr>
          <w:divsChild>
            <w:div w:id="611285123">
              <w:marLeft w:val="0"/>
              <w:marRight w:val="0"/>
              <w:marTop w:val="0"/>
              <w:marBottom w:val="0"/>
              <w:divBdr>
                <w:top w:val="none" w:sz="0" w:space="0" w:color="auto"/>
                <w:left w:val="none" w:sz="0" w:space="0" w:color="auto"/>
                <w:bottom w:val="none" w:sz="0" w:space="0" w:color="auto"/>
                <w:right w:val="none" w:sz="0" w:space="0" w:color="auto"/>
              </w:divBdr>
              <w:divsChild>
                <w:div w:id="1642736020">
                  <w:marLeft w:val="0"/>
                  <w:marRight w:val="0"/>
                  <w:marTop w:val="0"/>
                  <w:marBottom w:val="0"/>
                  <w:divBdr>
                    <w:top w:val="none" w:sz="0" w:space="0" w:color="auto"/>
                    <w:left w:val="none" w:sz="0" w:space="0" w:color="auto"/>
                    <w:bottom w:val="none" w:sz="0" w:space="0" w:color="auto"/>
                    <w:right w:val="none" w:sz="0" w:space="0" w:color="auto"/>
                  </w:divBdr>
                  <w:divsChild>
                    <w:div w:id="33770060">
                      <w:marLeft w:val="0"/>
                      <w:marRight w:val="0"/>
                      <w:marTop w:val="0"/>
                      <w:marBottom w:val="0"/>
                      <w:divBdr>
                        <w:top w:val="none" w:sz="0" w:space="0" w:color="auto"/>
                        <w:left w:val="none" w:sz="0" w:space="0" w:color="auto"/>
                        <w:bottom w:val="none" w:sz="0" w:space="0" w:color="auto"/>
                        <w:right w:val="none" w:sz="0" w:space="0" w:color="auto"/>
                      </w:divBdr>
                      <w:divsChild>
                        <w:div w:id="866794890">
                          <w:marLeft w:val="0"/>
                          <w:marRight w:val="0"/>
                          <w:marTop w:val="0"/>
                          <w:marBottom w:val="0"/>
                          <w:divBdr>
                            <w:top w:val="none" w:sz="0" w:space="0" w:color="auto"/>
                            <w:left w:val="none" w:sz="0" w:space="0" w:color="auto"/>
                            <w:bottom w:val="none" w:sz="0" w:space="0" w:color="auto"/>
                            <w:right w:val="none" w:sz="0" w:space="0" w:color="auto"/>
                          </w:divBdr>
                          <w:divsChild>
                            <w:div w:id="5249012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899439726">
      <w:bodyDiv w:val="1"/>
      <w:marLeft w:val="0"/>
      <w:marRight w:val="0"/>
      <w:marTop w:val="0"/>
      <w:marBottom w:val="0"/>
      <w:divBdr>
        <w:top w:val="none" w:sz="0" w:space="0" w:color="auto"/>
        <w:left w:val="none" w:sz="0" w:space="0" w:color="auto"/>
        <w:bottom w:val="none" w:sz="0" w:space="0" w:color="auto"/>
        <w:right w:val="none" w:sz="0" w:space="0" w:color="auto"/>
      </w:divBdr>
    </w:div>
    <w:div w:id="906694424">
      <w:bodyDiv w:val="1"/>
      <w:marLeft w:val="0"/>
      <w:marRight w:val="0"/>
      <w:marTop w:val="0"/>
      <w:marBottom w:val="0"/>
      <w:divBdr>
        <w:top w:val="none" w:sz="0" w:space="0" w:color="auto"/>
        <w:left w:val="none" w:sz="0" w:space="0" w:color="auto"/>
        <w:bottom w:val="none" w:sz="0" w:space="0" w:color="auto"/>
        <w:right w:val="none" w:sz="0" w:space="0" w:color="auto"/>
      </w:divBdr>
    </w:div>
    <w:div w:id="909535037">
      <w:bodyDiv w:val="1"/>
      <w:marLeft w:val="0"/>
      <w:marRight w:val="0"/>
      <w:marTop w:val="0"/>
      <w:marBottom w:val="0"/>
      <w:divBdr>
        <w:top w:val="none" w:sz="0" w:space="0" w:color="auto"/>
        <w:left w:val="none" w:sz="0" w:space="0" w:color="auto"/>
        <w:bottom w:val="none" w:sz="0" w:space="0" w:color="auto"/>
        <w:right w:val="none" w:sz="0" w:space="0" w:color="auto"/>
      </w:divBdr>
    </w:div>
    <w:div w:id="924995279">
      <w:bodyDiv w:val="1"/>
      <w:marLeft w:val="0"/>
      <w:marRight w:val="0"/>
      <w:marTop w:val="0"/>
      <w:marBottom w:val="0"/>
      <w:divBdr>
        <w:top w:val="none" w:sz="0" w:space="0" w:color="auto"/>
        <w:left w:val="none" w:sz="0" w:space="0" w:color="auto"/>
        <w:bottom w:val="none" w:sz="0" w:space="0" w:color="auto"/>
        <w:right w:val="none" w:sz="0" w:space="0" w:color="auto"/>
      </w:divBdr>
    </w:div>
    <w:div w:id="925459494">
      <w:bodyDiv w:val="1"/>
      <w:marLeft w:val="0"/>
      <w:marRight w:val="0"/>
      <w:marTop w:val="0"/>
      <w:marBottom w:val="0"/>
      <w:divBdr>
        <w:top w:val="none" w:sz="0" w:space="0" w:color="auto"/>
        <w:left w:val="none" w:sz="0" w:space="0" w:color="auto"/>
        <w:bottom w:val="none" w:sz="0" w:space="0" w:color="auto"/>
        <w:right w:val="none" w:sz="0" w:space="0" w:color="auto"/>
      </w:divBdr>
      <w:divsChild>
        <w:div w:id="230651957">
          <w:marLeft w:val="0"/>
          <w:marRight w:val="0"/>
          <w:marTop w:val="0"/>
          <w:marBottom w:val="0"/>
          <w:divBdr>
            <w:top w:val="none" w:sz="0" w:space="0" w:color="auto"/>
            <w:left w:val="none" w:sz="0" w:space="0" w:color="auto"/>
            <w:bottom w:val="none" w:sz="0" w:space="0" w:color="auto"/>
            <w:right w:val="none" w:sz="0" w:space="0" w:color="auto"/>
          </w:divBdr>
          <w:divsChild>
            <w:div w:id="1678387547">
              <w:marLeft w:val="0"/>
              <w:marRight w:val="0"/>
              <w:marTop w:val="0"/>
              <w:marBottom w:val="0"/>
              <w:divBdr>
                <w:top w:val="none" w:sz="0" w:space="0" w:color="auto"/>
                <w:left w:val="none" w:sz="0" w:space="0" w:color="auto"/>
                <w:bottom w:val="none" w:sz="0" w:space="0" w:color="auto"/>
                <w:right w:val="none" w:sz="0" w:space="0" w:color="auto"/>
              </w:divBdr>
              <w:divsChild>
                <w:div w:id="261652391">
                  <w:marLeft w:val="0"/>
                  <w:marRight w:val="0"/>
                  <w:marTop w:val="0"/>
                  <w:marBottom w:val="0"/>
                  <w:divBdr>
                    <w:top w:val="none" w:sz="0" w:space="0" w:color="auto"/>
                    <w:left w:val="none" w:sz="0" w:space="0" w:color="auto"/>
                    <w:bottom w:val="none" w:sz="0" w:space="0" w:color="auto"/>
                    <w:right w:val="none" w:sz="0" w:space="0" w:color="auto"/>
                  </w:divBdr>
                  <w:divsChild>
                    <w:div w:id="961155017">
                      <w:marLeft w:val="0"/>
                      <w:marRight w:val="0"/>
                      <w:marTop w:val="0"/>
                      <w:marBottom w:val="0"/>
                      <w:divBdr>
                        <w:top w:val="none" w:sz="0" w:space="0" w:color="auto"/>
                        <w:left w:val="none" w:sz="0" w:space="0" w:color="auto"/>
                        <w:bottom w:val="none" w:sz="0" w:space="0" w:color="auto"/>
                        <w:right w:val="none" w:sz="0" w:space="0" w:color="auto"/>
                      </w:divBdr>
                      <w:divsChild>
                        <w:div w:id="21376752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926158019">
      <w:bodyDiv w:val="1"/>
      <w:marLeft w:val="0"/>
      <w:marRight w:val="0"/>
      <w:marTop w:val="0"/>
      <w:marBottom w:val="0"/>
      <w:divBdr>
        <w:top w:val="none" w:sz="0" w:space="0" w:color="auto"/>
        <w:left w:val="none" w:sz="0" w:space="0" w:color="auto"/>
        <w:bottom w:val="none" w:sz="0" w:space="0" w:color="auto"/>
        <w:right w:val="none" w:sz="0" w:space="0" w:color="auto"/>
      </w:divBdr>
    </w:div>
    <w:div w:id="952129518">
      <w:bodyDiv w:val="1"/>
      <w:marLeft w:val="0"/>
      <w:marRight w:val="0"/>
      <w:marTop w:val="0"/>
      <w:marBottom w:val="0"/>
      <w:divBdr>
        <w:top w:val="none" w:sz="0" w:space="0" w:color="auto"/>
        <w:left w:val="none" w:sz="0" w:space="0" w:color="auto"/>
        <w:bottom w:val="none" w:sz="0" w:space="0" w:color="auto"/>
        <w:right w:val="none" w:sz="0" w:space="0" w:color="auto"/>
      </w:divBdr>
    </w:div>
    <w:div w:id="956519517">
      <w:bodyDiv w:val="1"/>
      <w:marLeft w:val="0"/>
      <w:marRight w:val="0"/>
      <w:marTop w:val="0"/>
      <w:marBottom w:val="0"/>
      <w:divBdr>
        <w:top w:val="none" w:sz="0" w:space="0" w:color="auto"/>
        <w:left w:val="none" w:sz="0" w:space="0" w:color="auto"/>
        <w:bottom w:val="none" w:sz="0" w:space="0" w:color="auto"/>
        <w:right w:val="none" w:sz="0" w:space="0" w:color="auto"/>
      </w:divBdr>
      <w:divsChild>
        <w:div w:id="1495606800">
          <w:marLeft w:val="0"/>
          <w:marRight w:val="0"/>
          <w:marTop w:val="0"/>
          <w:marBottom w:val="0"/>
          <w:divBdr>
            <w:top w:val="none" w:sz="0" w:space="0" w:color="auto"/>
            <w:left w:val="none" w:sz="0" w:space="0" w:color="auto"/>
            <w:bottom w:val="none" w:sz="0" w:space="0" w:color="auto"/>
            <w:right w:val="none" w:sz="0" w:space="0" w:color="auto"/>
          </w:divBdr>
          <w:divsChild>
            <w:div w:id="502009823">
              <w:marLeft w:val="0"/>
              <w:marRight w:val="0"/>
              <w:marTop w:val="0"/>
              <w:marBottom w:val="0"/>
              <w:divBdr>
                <w:top w:val="none" w:sz="0" w:space="0" w:color="auto"/>
                <w:left w:val="none" w:sz="0" w:space="0" w:color="auto"/>
                <w:bottom w:val="none" w:sz="0" w:space="0" w:color="auto"/>
                <w:right w:val="none" w:sz="0" w:space="0" w:color="auto"/>
              </w:divBdr>
              <w:divsChild>
                <w:div w:id="1495730077">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961499761">
      <w:bodyDiv w:val="1"/>
      <w:marLeft w:val="0"/>
      <w:marRight w:val="0"/>
      <w:marTop w:val="0"/>
      <w:marBottom w:val="0"/>
      <w:divBdr>
        <w:top w:val="none" w:sz="0" w:space="0" w:color="auto"/>
        <w:left w:val="none" w:sz="0" w:space="0" w:color="auto"/>
        <w:bottom w:val="none" w:sz="0" w:space="0" w:color="auto"/>
        <w:right w:val="none" w:sz="0" w:space="0" w:color="auto"/>
      </w:divBdr>
    </w:div>
    <w:div w:id="963925327">
      <w:bodyDiv w:val="1"/>
      <w:marLeft w:val="0"/>
      <w:marRight w:val="0"/>
      <w:marTop w:val="0"/>
      <w:marBottom w:val="0"/>
      <w:divBdr>
        <w:top w:val="none" w:sz="0" w:space="0" w:color="auto"/>
        <w:left w:val="none" w:sz="0" w:space="0" w:color="auto"/>
        <w:bottom w:val="none" w:sz="0" w:space="0" w:color="auto"/>
        <w:right w:val="none" w:sz="0" w:space="0" w:color="auto"/>
      </w:divBdr>
    </w:div>
    <w:div w:id="968433765">
      <w:bodyDiv w:val="1"/>
      <w:marLeft w:val="0"/>
      <w:marRight w:val="0"/>
      <w:marTop w:val="0"/>
      <w:marBottom w:val="0"/>
      <w:divBdr>
        <w:top w:val="none" w:sz="0" w:space="0" w:color="auto"/>
        <w:left w:val="none" w:sz="0" w:space="0" w:color="auto"/>
        <w:bottom w:val="none" w:sz="0" w:space="0" w:color="auto"/>
        <w:right w:val="none" w:sz="0" w:space="0" w:color="auto"/>
      </w:divBdr>
    </w:div>
    <w:div w:id="972561059">
      <w:bodyDiv w:val="1"/>
      <w:marLeft w:val="0"/>
      <w:marRight w:val="0"/>
      <w:marTop w:val="0"/>
      <w:marBottom w:val="0"/>
      <w:divBdr>
        <w:top w:val="none" w:sz="0" w:space="0" w:color="auto"/>
        <w:left w:val="none" w:sz="0" w:space="0" w:color="auto"/>
        <w:bottom w:val="none" w:sz="0" w:space="0" w:color="auto"/>
        <w:right w:val="none" w:sz="0" w:space="0" w:color="auto"/>
      </w:divBdr>
      <w:divsChild>
        <w:div w:id="606237906">
          <w:marLeft w:val="0"/>
          <w:marRight w:val="0"/>
          <w:marTop w:val="0"/>
          <w:marBottom w:val="0"/>
          <w:divBdr>
            <w:top w:val="none" w:sz="0" w:space="0" w:color="auto"/>
            <w:left w:val="none" w:sz="0" w:space="0" w:color="auto"/>
            <w:bottom w:val="none" w:sz="0" w:space="0" w:color="auto"/>
            <w:right w:val="none" w:sz="0" w:space="0" w:color="auto"/>
          </w:divBdr>
          <w:divsChild>
            <w:div w:id="1286623832">
              <w:marLeft w:val="0"/>
              <w:marRight w:val="0"/>
              <w:marTop w:val="0"/>
              <w:marBottom w:val="0"/>
              <w:divBdr>
                <w:top w:val="none" w:sz="0" w:space="0" w:color="auto"/>
                <w:left w:val="none" w:sz="0" w:space="0" w:color="auto"/>
                <w:bottom w:val="none" w:sz="0" w:space="0" w:color="auto"/>
                <w:right w:val="none" w:sz="0" w:space="0" w:color="auto"/>
              </w:divBdr>
              <w:divsChild>
                <w:div w:id="93673040">
                  <w:marLeft w:val="0"/>
                  <w:marRight w:val="0"/>
                  <w:marTop w:val="0"/>
                  <w:marBottom w:val="0"/>
                  <w:divBdr>
                    <w:top w:val="none" w:sz="0" w:space="0" w:color="auto"/>
                    <w:left w:val="none" w:sz="0" w:space="0" w:color="auto"/>
                    <w:bottom w:val="none" w:sz="0" w:space="0" w:color="auto"/>
                    <w:right w:val="none" w:sz="0" w:space="0" w:color="auto"/>
                  </w:divBdr>
                  <w:divsChild>
                    <w:div w:id="1374191525">
                      <w:marLeft w:val="0"/>
                      <w:marRight w:val="0"/>
                      <w:marTop w:val="0"/>
                      <w:marBottom w:val="0"/>
                      <w:divBdr>
                        <w:top w:val="none" w:sz="0" w:space="0" w:color="auto"/>
                        <w:left w:val="none" w:sz="0" w:space="0" w:color="auto"/>
                        <w:bottom w:val="none" w:sz="0" w:space="0" w:color="auto"/>
                        <w:right w:val="none" w:sz="0" w:space="0" w:color="auto"/>
                      </w:divBdr>
                      <w:divsChild>
                        <w:div w:id="1442913357">
                          <w:marLeft w:val="0"/>
                          <w:marRight w:val="0"/>
                          <w:marTop w:val="0"/>
                          <w:marBottom w:val="0"/>
                          <w:divBdr>
                            <w:top w:val="none" w:sz="0" w:space="0" w:color="auto"/>
                            <w:left w:val="none" w:sz="0" w:space="0" w:color="auto"/>
                            <w:bottom w:val="none" w:sz="0" w:space="0" w:color="auto"/>
                            <w:right w:val="none" w:sz="0" w:space="0" w:color="auto"/>
                          </w:divBdr>
                          <w:divsChild>
                            <w:div w:id="17702743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975256804">
      <w:bodyDiv w:val="1"/>
      <w:marLeft w:val="0"/>
      <w:marRight w:val="0"/>
      <w:marTop w:val="0"/>
      <w:marBottom w:val="0"/>
      <w:divBdr>
        <w:top w:val="none" w:sz="0" w:space="0" w:color="auto"/>
        <w:left w:val="none" w:sz="0" w:space="0" w:color="auto"/>
        <w:bottom w:val="none" w:sz="0" w:space="0" w:color="auto"/>
        <w:right w:val="none" w:sz="0" w:space="0" w:color="auto"/>
      </w:divBdr>
    </w:div>
    <w:div w:id="975723575">
      <w:bodyDiv w:val="1"/>
      <w:marLeft w:val="0"/>
      <w:marRight w:val="0"/>
      <w:marTop w:val="0"/>
      <w:marBottom w:val="0"/>
      <w:divBdr>
        <w:top w:val="none" w:sz="0" w:space="0" w:color="auto"/>
        <w:left w:val="none" w:sz="0" w:space="0" w:color="auto"/>
        <w:bottom w:val="none" w:sz="0" w:space="0" w:color="auto"/>
        <w:right w:val="none" w:sz="0" w:space="0" w:color="auto"/>
      </w:divBdr>
    </w:div>
    <w:div w:id="977876704">
      <w:bodyDiv w:val="1"/>
      <w:marLeft w:val="0"/>
      <w:marRight w:val="0"/>
      <w:marTop w:val="0"/>
      <w:marBottom w:val="0"/>
      <w:divBdr>
        <w:top w:val="none" w:sz="0" w:space="0" w:color="auto"/>
        <w:left w:val="none" w:sz="0" w:space="0" w:color="auto"/>
        <w:bottom w:val="none" w:sz="0" w:space="0" w:color="auto"/>
        <w:right w:val="none" w:sz="0" w:space="0" w:color="auto"/>
      </w:divBdr>
    </w:div>
    <w:div w:id="979072456">
      <w:bodyDiv w:val="1"/>
      <w:marLeft w:val="0"/>
      <w:marRight w:val="0"/>
      <w:marTop w:val="0"/>
      <w:marBottom w:val="0"/>
      <w:divBdr>
        <w:top w:val="none" w:sz="0" w:space="0" w:color="auto"/>
        <w:left w:val="none" w:sz="0" w:space="0" w:color="auto"/>
        <w:bottom w:val="none" w:sz="0" w:space="0" w:color="auto"/>
        <w:right w:val="none" w:sz="0" w:space="0" w:color="auto"/>
      </w:divBdr>
      <w:divsChild>
        <w:div w:id="1172259352">
          <w:marLeft w:val="0"/>
          <w:marRight w:val="0"/>
          <w:marTop w:val="0"/>
          <w:marBottom w:val="0"/>
          <w:divBdr>
            <w:top w:val="none" w:sz="0" w:space="0" w:color="auto"/>
            <w:left w:val="none" w:sz="0" w:space="0" w:color="auto"/>
            <w:bottom w:val="none" w:sz="0" w:space="0" w:color="auto"/>
            <w:right w:val="none" w:sz="0" w:space="0" w:color="auto"/>
          </w:divBdr>
          <w:divsChild>
            <w:div w:id="1038507760">
              <w:marLeft w:val="0"/>
              <w:marRight w:val="0"/>
              <w:marTop w:val="96"/>
              <w:marBottom w:val="0"/>
              <w:divBdr>
                <w:top w:val="none" w:sz="0" w:space="0" w:color="auto"/>
                <w:left w:val="none" w:sz="0" w:space="0" w:color="auto"/>
                <w:bottom w:val="none" w:sz="0" w:space="0" w:color="auto"/>
                <w:right w:val="none" w:sz="0" w:space="0" w:color="auto"/>
              </w:divBdr>
              <w:divsChild>
                <w:div w:id="500853659">
                  <w:marLeft w:val="0"/>
                  <w:marRight w:val="0"/>
                  <w:marTop w:val="0"/>
                  <w:marBottom w:val="0"/>
                  <w:divBdr>
                    <w:top w:val="none" w:sz="0" w:space="0" w:color="auto"/>
                    <w:left w:val="none" w:sz="0" w:space="0" w:color="auto"/>
                    <w:bottom w:val="none" w:sz="0" w:space="0" w:color="auto"/>
                    <w:right w:val="none" w:sz="0" w:space="0" w:color="auto"/>
                  </w:divBdr>
                </w:div>
                <w:div w:id="1166632997">
                  <w:marLeft w:val="0"/>
                  <w:marRight w:val="0"/>
                  <w:marTop w:val="0"/>
                  <w:marBottom w:val="0"/>
                  <w:divBdr>
                    <w:top w:val="none" w:sz="0" w:space="0" w:color="auto"/>
                    <w:left w:val="none" w:sz="0" w:space="0" w:color="auto"/>
                    <w:bottom w:val="none" w:sz="0" w:space="0" w:color="auto"/>
                    <w:right w:val="none" w:sz="0" w:space="0" w:color="auto"/>
                  </w:divBdr>
                </w:div>
                <w:div w:id="18101991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4118894">
      <w:bodyDiv w:val="1"/>
      <w:marLeft w:val="0"/>
      <w:marRight w:val="0"/>
      <w:marTop w:val="0"/>
      <w:marBottom w:val="0"/>
      <w:divBdr>
        <w:top w:val="none" w:sz="0" w:space="0" w:color="auto"/>
        <w:left w:val="none" w:sz="0" w:space="0" w:color="auto"/>
        <w:bottom w:val="none" w:sz="0" w:space="0" w:color="auto"/>
        <w:right w:val="none" w:sz="0" w:space="0" w:color="auto"/>
      </w:divBdr>
      <w:divsChild>
        <w:div w:id="2051950779">
          <w:marLeft w:val="0"/>
          <w:marRight w:val="0"/>
          <w:marTop w:val="0"/>
          <w:marBottom w:val="0"/>
          <w:divBdr>
            <w:top w:val="none" w:sz="0" w:space="0" w:color="auto"/>
            <w:left w:val="none" w:sz="0" w:space="0" w:color="auto"/>
            <w:bottom w:val="none" w:sz="0" w:space="0" w:color="auto"/>
            <w:right w:val="none" w:sz="0" w:space="0" w:color="auto"/>
          </w:divBdr>
          <w:divsChild>
            <w:div w:id="1794251904">
              <w:marLeft w:val="0"/>
              <w:marRight w:val="0"/>
              <w:marTop w:val="0"/>
              <w:marBottom w:val="0"/>
              <w:divBdr>
                <w:top w:val="none" w:sz="0" w:space="0" w:color="auto"/>
                <w:left w:val="none" w:sz="0" w:space="0" w:color="auto"/>
                <w:bottom w:val="none" w:sz="0" w:space="0" w:color="auto"/>
                <w:right w:val="none" w:sz="0" w:space="0" w:color="auto"/>
              </w:divBdr>
              <w:divsChild>
                <w:div w:id="4253506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5164862">
      <w:bodyDiv w:val="1"/>
      <w:marLeft w:val="0"/>
      <w:marRight w:val="0"/>
      <w:marTop w:val="0"/>
      <w:marBottom w:val="0"/>
      <w:divBdr>
        <w:top w:val="none" w:sz="0" w:space="0" w:color="auto"/>
        <w:left w:val="none" w:sz="0" w:space="0" w:color="auto"/>
        <w:bottom w:val="none" w:sz="0" w:space="0" w:color="auto"/>
        <w:right w:val="none" w:sz="0" w:space="0" w:color="auto"/>
      </w:divBdr>
    </w:div>
    <w:div w:id="990446083">
      <w:bodyDiv w:val="1"/>
      <w:marLeft w:val="0"/>
      <w:marRight w:val="0"/>
      <w:marTop w:val="0"/>
      <w:marBottom w:val="0"/>
      <w:divBdr>
        <w:top w:val="none" w:sz="0" w:space="0" w:color="auto"/>
        <w:left w:val="none" w:sz="0" w:space="0" w:color="auto"/>
        <w:bottom w:val="none" w:sz="0" w:space="0" w:color="auto"/>
        <w:right w:val="none" w:sz="0" w:space="0" w:color="auto"/>
      </w:divBdr>
    </w:div>
    <w:div w:id="992682538">
      <w:bodyDiv w:val="1"/>
      <w:marLeft w:val="0"/>
      <w:marRight w:val="0"/>
      <w:marTop w:val="0"/>
      <w:marBottom w:val="0"/>
      <w:divBdr>
        <w:top w:val="none" w:sz="0" w:space="0" w:color="auto"/>
        <w:left w:val="none" w:sz="0" w:space="0" w:color="auto"/>
        <w:bottom w:val="none" w:sz="0" w:space="0" w:color="auto"/>
        <w:right w:val="none" w:sz="0" w:space="0" w:color="auto"/>
      </w:divBdr>
    </w:div>
    <w:div w:id="998457928">
      <w:bodyDiv w:val="1"/>
      <w:marLeft w:val="0"/>
      <w:marRight w:val="0"/>
      <w:marTop w:val="0"/>
      <w:marBottom w:val="0"/>
      <w:divBdr>
        <w:top w:val="none" w:sz="0" w:space="0" w:color="auto"/>
        <w:left w:val="none" w:sz="0" w:space="0" w:color="auto"/>
        <w:bottom w:val="none" w:sz="0" w:space="0" w:color="auto"/>
        <w:right w:val="none" w:sz="0" w:space="0" w:color="auto"/>
      </w:divBdr>
    </w:div>
    <w:div w:id="1003239274">
      <w:bodyDiv w:val="1"/>
      <w:marLeft w:val="0"/>
      <w:marRight w:val="0"/>
      <w:marTop w:val="0"/>
      <w:marBottom w:val="0"/>
      <w:divBdr>
        <w:top w:val="none" w:sz="0" w:space="0" w:color="auto"/>
        <w:left w:val="none" w:sz="0" w:space="0" w:color="auto"/>
        <w:bottom w:val="none" w:sz="0" w:space="0" w:color="auto"/>
        <w:right w:val="none" w:sz="0" w:space="0" w:color="auto"/>
      </w:divBdr>
    </w:div>
    <w:div w:id="1037125656">
      <w:bodyDiv w:val="1"/>
      <w:marLeft w:val="0"/>
      <w:marRight w:val="0"/>
      <w:marTop w:val="0"/>
      <w:marBottom w:val="0"/>
      <w:divBdr>
        <w:top w:val="none" w:sz="0" w:space="0" w:color="auto"/>
        <w:left w:val="none" w:sz="0" w:space="0" w:color="auto"/>
        <w:bottom w:val="none" w:sz="0" w:space="0" w:color="auto"/>
        <w:right w:val="none" w:sz="0" w:space="0" w:color="auto"/>
      </w:divBdr>
    </w:div>
    <w:div w:id="1043679256">
      <w:bodyDiv w:val="1"/>
      <w:marLeft w:val="0"/>
      <w:marRight w:val="0"/>
      <w:marTop w:val="0"/>
      <w:marBottom w:val="0"/>
      <w:divBdr>
        <w:top w:val="none" w:sz="0" w:space="0" w:color="auto"/>
        <w:left w:val="none" w:sz="0" w:space="0" w:color="auto"/>
        <w:bottom w:val="none" w:sz="0" w:space="0" w:color="auto"/>
        <w:right w:val="none" w:sz="0" w:space="0" w:color="auto"/>
      </w:divBdr>
    </w:div>
    <w:div w:id="1045330747">
      <w:bodyDiv w:val="1"/>
      <w:marLeft w:val="0"/>
      <w:marRight w:val="0"/>
      <w:marTop w:val="0"/>
      <w:marBottom w:val="0"/>
      <w:divBdr>
        <w:top w:val="none" w:sz="0" w:space="0" w:color="auto"/>
        <w:left w:val="none" w:sz="0" w:space="0" w:color="auto"/>
        <w:bottom w:val="none" w:sz="0" w:space="0" w:color="auto"/>
        <w:right w:val="none" w:sz="0" w:space="0" w:color="auto"/>
      </w:divBdr>
    </w:div>
    <w:div w:id="1051923819">
      <w:bodyDiv w:val="1"/>
      <w:marLeft w:val="0"/>
      <w:marRight w:val="0"/>
      <w:marTop w:val="0"/>
      <w:marBottom w:val="0"/>
      <w:divBdr>
        <w:top w:val="none" w:sz="0" w:space="0" w:color="auto"/>
        <w:left w:val="none" w:sz="0" w:space="0" w:color="auto"/>
        <w:bottom w:val="none" w:sz="0" w:space="0" w:color="auto"/>
        <w:right w:val="none" w:sz="0" w:space="0" w:color="auto"/>
      </w:divBdr>
    </w:div>
    <w:div w:id="1054233924">
      <w:bodyDiv w:val="1"/>
      <w:marLeft w:val="0"/>
      <w:marRight w:val="0"/>
      <w:marTop w:val="0"/>
      <w:marBottom w:val="0"/>
      <w:divBdr>
        <w:top w:val="none" w:sz="0" w:space="0" w:color="auto"/>
        <w:left w:val="none" w:sz="0" w:space="0" w:color="auto"/>
        <w:bottom w:val="none" w:sz="0" w:space="0" w:color="auto"/>
        <w:right w:val="none" w:sz="0" w:space="0" w:color="auto"/>
      </w:divBdr>
    </w:div>
    <w:div w:id="1054935016">
      <w:bodyDiv w:val="1"/>
      <w:marLeft w:val="0"/>
      <w:marRight w:val="0"/>
      <w:marTop w:val="0"/>
      <w:marBottom w:val="0"/>
      <w:divBdr>
        <w:top w:val="none" w:sz="0" w:space="0" w:color="auto"/>
        <w:left w:val="none" w:sz="0" w:space="0" w:color="auto"/>
        <w:bottom w:val="none" w:sz="0" w:space="0" w:color="auto"/>
        <w:right w:val="none" w:sz="0" w:space="0" w:color="auto"/>
      </w:divBdr>
    </w:div>
    <w:div w:id="1059328282">
      <w:bodyDiv w:val="1"/>
      <w:marLeft w:val="0"/>
      <w:marRight w:val="0"/>
      <w:marTop w:val="0"/>
      <w:marBottom w:val="0"/>
      <w:divBdr>
        <w:top w:val="none" w:sz="0" w:space="0" w:color="auto"/>
        <w:left w:val="none" w:sz="0" w:space="0" w:color="auto"/>
        <w:bottom w:val="none" w:sz="0" w:space="0" w:color="auto"/>
        <w:right w:val="none" w:sz="0" w:space="0" w:color="auto"/>
      </w:divBdr>
    </w:div>
    <w:div w:id="1070079047">
      <w:bodyDiv w:val="1"/>
      <w:marLeft w:val="0"/>
      <w:marRight w:val="0"/>
      <w:marTop w:val="0"/>
      <w:marBottom w:val="0"/>
      <w:divBdr>
        <w:top w:val="none" w:sz="0" w:space="0" w:color="auto"/>
        <w:left w:val="none" w:sz="0" w:space="0" w:color="auto"/>
        <w:bottom w:val="none" w:sz="0" w:space="0" w:color="auto"/>
        <w:right w:val="none" w:sz="0" w:space="0" w:color="auto"/>
      </w:divBdr>
    </w:div>
    <w:div w:id="1071855994">
      <w:bodyDiv w:val="1"/>
      <w:marLeft w:val="0"/>
      <w:marRight w:val="0"/>
      <w:marTop w:val="0"/>
      <w:marBottom w:val="0"/>
      <w:divBdr>
        <w:top w:val="none" w:sz="0" w:space="0" w:color="auto"/>
        <w:left w:val="none" w:sz="0" w:space="0" w:color="auto"/>
        <w:bottom w:val="none" w:sz="0" w:space="0" w:color="auto"/>
        <w:right w:val="none" w:sz="0" w:space="0" w:color="auto"/>
      </w:divBdr>
      <w:divsChild>
        <w:div w:id="1678772203">
          <w:marLeft w:val="0"/>
          <w:marRight w:val="0"/>
          <w:marTop w:val="0"/>
          <w:marBottom w:val="0"/>
          <w:divBdr>
            <w:top w:val="none" w:sz="0" w:space="0" w:color="auto"/>
            <w:left w:val="none" w:sz="0" w:space="0" w:color="auto"/>
            <w:bottom w:val="none" w:sz="0" w:space="0" w:color="auto"/>
            <w:right w:val="none" w:sz="0" w:space="0" w:color="auto"/>
          </w:divBdr>
          <w:divsChild>
            <w:div w:id="727267294">
              <w:marLeft w:val="0"/>
              <w:marRight w:val="0"/>
              <w:marTop w:val="0"/>
              <w:marBottom w:val="0"/>
              <w:divBdr>
                <w:top w:val="none" w:sz="0" w:space="0" w:color="auto"/>
                <w:left w:val="none" w:sz="0" w:space="0" w:color="auto"/>
                <w:bottom w:val="none" w:sz="0" w:space="0" w:color="auto"/>
                <w:right w:val="none" w:sz="0" w:space="0" w:color="auto"/>
              </w:divBdr>
              <w:divsChild>
                <w:div w:id="554663692">
                  <w:marLeft w:val="0"/>
                  <w:marRight w:val="0"/>
                  <w:marTop w:val="0"/>
                  <w:marBottom w:val="0"/>
                  <w:divBdr>
                    <w:top w:val="none" w:sz="0" w:space="0" w:color="auto"/>
                    <w:left w:val="none" w:sz="0" w:space="0" w:color="auto"/>
                    <w:bottom w:val="none" w:sz="0" w:space="0" w:color="auto"/>
                    <w:right w:val="none" w:sz="0" w:space="0" w:color="auto"/>
                  </w:divBdr>
                  <w:divsChild>
                    <w:div w:id="1944916570">
                      <w:marLeft w:val="0"/>
                      <w:marRight w:val="0"/>
                      <w:marTop w:val="0"/>
                      <w:marBottom w:val="0"/>
                      <w:divBdr>
                        <w:top w:val="none" w:sz="0" w:space="0" w:color="auto"/>
                        <w:left w:val="none" w:sz="0" w:space="0" w:color="auto"/>
                        <w:bottom w:val="none" w:sz="0" w:space="0" w:color="auto"/>
                        <w:right w:val="none" w:sz="0" w:space="0" w:color="auto"/>
                      </w:divBdr>
                      <w:divsChild>
                        <w:div w:id="776871381">
                          <w:marLeft w:val="0"/>
                          <w:marRight w:val="0"/>
                          <w:marTop w:val="0"/>
                          <w:marBottom w:val="0"/>
                          <w:divBdr>
                            <w:top w:val="none" w:sz="0" w:space="0" w:color="auto"/>
                            <w:left w:val="none" w:sz="0" w:space="0" w:color="auto"/>
                            <w:bottom w:val="none" w:sz="0" w:space="0" w:color="auto"/>
                            <w:right w:val="none" w:sz="0" w:space="0" w:color="auto"/>
                          </w:divBdr>
                          <w:divsChild>
                            <w:div w:id="1998024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74158591">
      <w:bodyDiv w:val="1"/>
      <w:marLeft w:val="0"/>
      <w:marRight w:val="0"/>
      <w:marTop w:val="0"/>
      <w:marBottom w:val="0"/>
      <w:divBdr>
        <w:top w:val="none" w:sz="0" w:space="0" w:color="auto"/>
        <w:left w:val="none" w:sz="0" w:space="0" w:color="auto"/>
        <w:bottom w:val="none" w:sz="0" w:space="0" w:color="auto"/>
        <w:right w:val="none" w:sz="0" w:space="0" w:color="auto"/>
      </w:divBdr>
    </w:div>
    <w:div w:id="1075399812">
      <w:bodyDiv w:val="1"/>
      <w:marLeft w:val="0"/>
      <w:marRight w:val="0"/>
      <w:marTop w:val="0"/>
      <w:marBottom w:val="0"/>
      <w:divBdr>
        <w:top w:val="none" w:sz="0" w:space="0" w:color="auto"/>
        <w:left w:val="none" w:sz="0" w:space="0" w:color="auto"/>
        <w:bottom w:val="none" w:sz="0" w:space="0" w:color="auto"/>
        <w:right w:val="none" w:sz="0" w:space="0" w:color="auto"/>
      </w:divBdr>
    </w:div>
    <w:div w:id="1102265845">
      <w:bodyDiv w:val="1"/>
      <w:marLeft w:val="0"/>
      <w:marRight w:val="0"/>
      <w:marTop w:val="0"/>
      <w:marBottom w:val="0"/>
      <w:divBdr>
        <w:top w:val="none" w:sz="0" w:space="0" w:color="auto"/>
        <w:left w:val="none" w:sz="0" w:space="0" w:color="auto"/>
        <w:bottom w:val="none" w:sz="0" w:space="0" w:color="auto"/>
        <w:right w:val="none" w:sz="0" w:space="0" w:color="auto"/>
      </w:divBdr>
      <w:divsChild>
        <w:div w:id="1079907314">
          <w:marLeft w:val="0"/>
          <w:marRight w:val="0"/>
          <w:marTop w:val="0"/>
          <w:marBottom w:val="0"/>
          <w:divBdr>
            <w:top w:val="none" w:sz="0" w:space="0" w:color="auto"/>
            <w:left w:val="none" w:sz="0" w:space="0" w:color="auto"/>
            <w:bottom w:val="none" w:sz="0" w:space="0" w:color="auto"/>
            <w:right w:val="none" w:sz="0" w:space="0" w:color="auto"/>
          </w:divBdr>
          <w:divsChild>
            <w:div w:id="238058389">
              <w:marLeft w:val="0"/>
              <w:marRight w:val="0"/>
              <w:marTop w:val="0"/>
              <w:marBottom w:val="0"/>
              <w:divBdr>
                <w:top w:val="none" w:sz="0" w:space="0" w:color="auto"/>
                <w:left w:val="none" w:sz="0" w:space="0" w:color="auto"/>
                <w:bottom w:val="none" w:sz="0" w:space="0" w:color="auto"/>
                <w:right w:val="none" w:sz="0" w:space="0" w:color="auto"/>
              </w:divBdr>
              <w:divsChild>
                <w:div w:id="2035962676">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108114195">
      <w:bodyDiv w:val="1"/>
      <w:marLeft w:val="0"/>
      <w:marRight w:val="0"/>
      <w:marTop w:val="0"/>
      <w:marBottom w:val="0"/>
      <w:divBdr>
        <w:top w:val="none" w:sz="0" w:space="0" w:color="auto"/>
        <w:left w:val="none" w:sz="0" w:space="0" w:color="auto"/>
        <w:bottom w:val="none" w:sz="0" w:space="0" w:color="auto"/>
        <w:right w:val="none" w:sz="0" w:space="0" w:color="auto"/>
      </w:divBdr>
      <w:divsChild>
        <w:div w:id="2078703330">
          <w:marLeft w:val="0"/>
          <w:marRight w:val="0"/>
          <w:marTop w:val="0"/>
          <w:marBottom w:val="0"/>
          <w:divBdr>
            <w:top w:val="none" w:sz="0" w:space="0" w:color="auto"/>
            <w:left w:val="none" w:sz="0" w:space="0" w:color="auto"/>
            <w:bottom w:val="none" w:sz="0" w:space="0" w:color="auto"/>
            <w:right w:val="none" w:sz="0" w:space="0" w:color="auto"/>
          </w:divBdr>
        </w:div>
      </w:divsChild>
    </w:div>
    <w:div w:id="1112556538">
      <w:bodyDiv w:val="1"/>
      <w:marLeft w:val="0"/>
      <w:marRight w:val="0"/>
      <w:marTop w:val="0"/>
      <w:marBottom w:val="0"/>
      <w:divBdr>
        <w:top w:val="none" w:sz="0" w:space="0" w:color="auto"/>
        <w:left w:val="none" w:sz="0" w:space="0" w:color="auto"/>
        <w:bottom w:val="none" w:sz="0" w:space="0" w:color="auto"/>
        <w:right w:val="none" w:sz="0" w:space="0" w:color="auto"/>
      </w:divBdr>
    </w:div>
    <w:div w:id="1122846155">
      <w:bodyDiv w:val="1"/>
      <w:marLeft w:val="0"/>
      <w:marRight w:val="0"/>
      <w:marTop w:val="0"/>
      <w:marBottom w:val="0"/>
      <w:divBdr>
        <w:top w:val="none" w:sz="0" w:space="0" w:color="auto"/>
        <w:left w:val="none" w:sz="0" w:space="0" w:color="auto"/>
        <w:bottom w:val="none" w:sz="0" w:space="0" w:color="auto"/>
        <w:right w:val="none" w:sz="0" w:space="0" w:color="auto"/>
      </w:divBdr>
    </w:div>
    <w:div w:id="1138645117">
      <w:bodyDiv w:val="1"/>
      <w:marLeft w:val="0"/>
      <w:marRight w:val="0"/>
      <w:marTop w:val="0"/>
      <w:marBottom w:val="0"/>
      <w:divBdr>
        <w:top w:val="none" w:sz="0" w:space="0" w:color="auto"/>
        <w:left w:val="none" w:sz="0" w:space="0" w:color="auto"/>
        <w:bottom w:val="none" w:sz="0" w:space="0" w:color="auto"/>
        <w:right w:val="none" w:sz="0" w:space="0" w:color="auto"/>
      </w:divBdr>
      <w:divsChild>
        <w:div w:id="300355597">
          <w:marLeft w:val="0"/>
          <w:marRight w:val="0"/>
          <w:marTop w:val="0"/>
          <w:marBottom w:val="0"/>
          <w:divBdr>
            <w:top w:val="none" w:sz="0" w:space="0" w:color="auto"/>
            <w:left w:val="none" w:sz="0" w:space="0" w:color="auto"/>
            <w:bottom w:val="none" w:sz="0" w:space="0" w:color="auto"/>
            <w:right w:val="none" w:sz="0" w:space="0" w:color="auto"/>
          </w:divBdr>
          <w:divsChild>
            <w:div w:id="1568033684">
              <w:marLeft w:val="0"/>
              <w:marRight w:val="0"/>
              <w:marTop w:val="0"/>
              <w:marBottom w:val="0"/>
              <w:divBdr>
                <w:top w:val="none" w:sz="0" w:space="0" w:color="auto"/>
                <w:left w:val="none" w:sz="0" w:space="0" w:color="auto"/>
                <w:bottom w:val="none" w:sz="0" w:space="0" w:color="auto"/>
                <w:right w:val="none" w:sz="0" w:space="0" w:color="auto"/>
              </w:divBdr>
              <w:divsChild>
                <w:div w:id="1688365716">
                  <w:marLeft w:val="0"/>
                  <w:marRight w:val="0"/>
                  <w:marTop w:val="0"/>
                  <w:marBottom w:val="0"/>
                  <w:divBdr>
                    <w:top w:val="none" w:sz="0" w:space="0" w:color="auto"/>
                    <w:left w:val="none" w:sz="0" w:space="0" w:color="auto"/>
                    <w:bottom w:val="none" w:sz="0" w:space="0" w:color="auto"/>
                    <w:right w:val="none" w:sz="0" w:space="0" w:color="auto"/>
                  </w:divBdr>
                  <w:divsChild>
                    <w:div w:id="1171988748">
                      <w:marLeft w:val="0"/>
                      <w:marRight w:val="0"/>
                      <w:marTop w:val="0"/>
                      <w:marBottom w:val="0"/>
                      <w:divBdr>
                        <w:top w:val="none" w:sz="0" w:space="0" w:color="auto"/>
                        <w:left w:val="none" w:sz="0" w:space="0" w:color="auto"/>
                        <w:bottom w:val="none" w:sz="0" w:space="0" w:color="auto"/>
                        <w:right w:val="none" w:sz="0" w:space="0" w:color="auto"/>
                      </w:divBdr>
                      <w:divsChild>
                        <w:div w:id="1729381302">
                          <w:marLeft w:val="0"/>
                          <w:marRight w:val="0"/>
                          <w:marTop w:val="0"/>
                          <w:marBottom w:val="0"/>
                          <w:divBdr>
                            <w:top w:val="none" w:sz="0" w:space="0" w:color="auto"/>
                            <w:left w:val="none" w:sz="0" w:space="0" w:color="auto"/>
                            <w:bottom w:val="none" w:sz="0" w:space="0" w:color="auto"/>
                            <w:right w:val="none" w:sz="0" w:space="0" w:color="auto"/>
                          </w:divBdr>
                          <w:divsChild>
                            <w:div w:id="7718996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51368026">
      <w:bodyDiv w:val="1"/>
      <w:marLeft w:val="0"/>
      <w:marRight w:val="0"/>
      <w:marTop w:val="0"/>
      <w:marBottom w:val="0"/>
      <w:divBdr>
        <w:top w:val="none" w:sz="0" w:space="0" w:color="auto"/>
        <w:left w:val="none" w:sz="0" w:space="0" w:color="auto"/>
        <w:bottom w:val="none" w:sz="0" w:space="0" w:color="auto"/>
        <w:right w:val="none" w:sz="0" w:space="0" w:color="auto"/>
      </w:divBdr>
    </w:div>
    <w:div w:id="1161388111">
      <w:bodyDiv w:val="1"/>
      <w:marLeft w:val="0"/>
      <w:marRight w:val="0"/>
      <w:marTop w:val="0"/>
      <w:marBottom w:val="0"/>
      <w:divBdr>
        <w:top w:val="none" w:sz="0" w:space="0" w:color="auto"/>
        <w:left w:val="none" w:sz="0" w:space="0" w:color="auto"/>
        <w:bottom w:val="none" w:sz="0" w:space="0" w:color="auto"/>
        <w:right w:val="none" w:sz="0" w:space="0" w:color="auto"/>
      </w:divBdr>
      <w:divsChild>
        <w:div w:id="2132702888">
          <w:marLeft w:val="0"/>
          <w:marRight w:val="0"/>
          <w:marTop w:val="0"/>
          <w:marBottom w:val="0"/>
          <w:divBdr>
            <w:top w:val="none" w:sz="0" w:space="0" w:color="auto"/>
            <w:left w:val="none" w:sz="0" w:space="0" w:color="auto"/>
            <w:bottom w:val="none" w:sz="0" w:space="0" w:color="auto"/>
            <w:right w:val="none" w:sz="0" w:space="0" w:color="auto"/>
          </w:divBdr>
          <w:divsChild>
            <w:div w:id="1922134411">
              <w:marLeft w:val="0"/>
              <w:marRight w:val="0"/>
              <w:marTop w:val="0"/>
              <w:marBottom w:val="0"/>
              <w:divBdr>
                <w:top w:val="none" w:sz="0" w:space="0" w:color="auto"/>
                <w:left w:val="none" w:sz="0" w:space="0" w:color="auto"/>
                <w:bottom w:val="none" w:sz="0" w:space="0" w:color="auto"/>
                <w:right w:val="none" w:sz="0" w:space="0" w:color="auto"/>
              </w:divBdr>
              <w:divsChild>
                <w:div w:id="132720859">
                  <w:marLeft w:val="0"/>
                  <w:marRight w:val="0"/>
                  <w:marTop w:val="0"/>
                  <w:marBottom w:val="0"/>
                  <w:divBdr>
                    <w:top w:val="none" w:sz="0" w:space="0" w:color="auto"/>
                    <w:left w:val="none" w:sz="0" w:space="0" w:color="auto"/>
                    <w:bottom w:val="none" w:sz="0" w:space="0" w:color="auto"/>
                    <w:right w:val="none" w:sz="0" w:space="0" w:color="auto"/>
                  </w:divBdr>
                  <w:divsChild>
                    <w:div w:id="1801268037">
                      <w:marLeft w:val="0"/>
                      <w:marRight w:val="0"/>
                      <w:marTop w:val="0"/>
                      <w:marBottom w:val="0"/>
                      <w:divBdr>
                        <w:top w:val="none" w:sz="0" w:space="0" w:color="auto"/>
                        <w:left w:val="none" w:sz="0" w:space="0" w:color="auto"/>
                        <w:bottom w:val="none" w:sz="0" w:space="0" w:color="auto"/>
                        <w:right w:val="none" w:sz="0" w:space="0" w:color="auto"/>
                      </w:divBdr>
                      <w:divsChild>
                        <w:div w:id="752358354">
                          <w:marLeft w:val="0"/>
                          <w:marRight w:val="0"/>
                          <w:marTop w:val="0"/>
                          <w:marBottom w:val="0"/>
                          <w:divBdr>
                            <w:top w:val="none" w:sz="0" w:space="0" w:color="auto"/>
                            <w:left w:val="none" w:sz="0" w:space="0" w:color="auto"/>
                            <w:bottom w:val="none" w:sz="0" w:space="0" w:color="auto"/>
                            <w:right w:val="none" w:sz="0" w:space="0" w:color="auto"/>
                          </w:divBdr>
                          <w:divsChild>
                            <w:div w:id="11236152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65588567">
      <w:bodyDiv w:val="1"/>
      <w:marLeft w:val="0"/>
      <w:marRight w:val="0"/>
      <w:marTop w:val="0"/>
      <w:marBottom w:val="0"/>
      <w:divBdr>
        <w:top w:val="none" w:sz="0" w:space="0" w:color="auto"/>
        <w:left w:val="none" w:sz="0" w:space="0" w:color="auto"/>
        <w:bottom w:val="none" w:sz="0" w:space="0" w:color="auto"/>
        <w:right w:val="none" w:sz="0" w:space="0" w:color="auto"/>
      </w:divBdr>
    </w:div>
    <w:div w:id="1166701462">
      <w:bodyDiv w:val="1"/>
      <w:marLeft w:val="0"/>
      <w:marRight w:val="0"/>
      <w:marTop w:val="0"/>
      <w:marBottom w:val="0"/>
      <w:divBdr>
        <w:top w:val="none" w:sz="0" w:space="0" w:color="auto"/>
        <w:left w:val="none" w:sz="0" w:space="0" w:color="auto"/>
        <w:bottom w:val="none" w:sz="0" w:space="0" w:color="auto"/>
        <w:right w:val="none" w:sz="0" w:space="0" w:color="auto"/>
      </w:divBdr>
      <w:divsChild>
        <w:div w:id="159738062">
          <w:marLeft w:val="0"/>
          <w:marRight w:val="0"/>
          <w:marTop w:val="0"/>
          <w:marBottom w:val="0"/>
          <w:divBdr>
            <w:top w:val="none" w:sz="0" w:space="0" w:color="auto"/>
            <w:left w:val="none" w:sz="0" w:space="0" w:color="auto"/>
            <w:bottom w:val="none" w:sz="0" w:space="0" w:color="auto"/>
            <w:right w:val="none" w:sz="0" w:space="0" w:color="auto"/>
          </w:divBdr>
          <w:divsChild>
            <w:div w:id="1116296752">
              <w:marLeft w:val="0"/>
              <w:marRight w:val="0"/>
              <w:marTop w:val="0"/>
              <w:marBottom w:val="0"/>
              <w:divBdr>
                <w:top w:val="none" w:sz="0" w:space="0" w:color="auto"/>
                <w:left w:val="none" w:sz="0" w:space="0" w:color="auto"/>
                <w:bottom w:val="none" w:sz="0" w:space="0" w:color="auto"/>
                <w:right w:val="none" w:sz="0" w:space="0" w:color="auto"/>
              </w:divBdr>
              <w:divsChild>
                <w:div w:id="859509323">
                  <w:marLeft w:val="0"/>
                  <w:marRight w:val="0"/>
                  <w:marTop w:val="0"/>
                  <w:marBottom w:val="0"/>
                  <w:divBdr>
                    <w:top w:val="none" w:sz="0" w:space="0" w:color="auto"/>
                    <w:left w:val="none" w:sz="0" w:space="0" w:color="auto"/>
                    <w:bottom w:val="none" w:sz="0" w:space="0" w:color="auto"/>
                    <w:right w:val="none" w:sz="0" w:space="0" w:color="auto"/>
                  </w:divBdr>
                  <w:divsChild>
                    <w:div w:id="1560553146">
                      <w:marLeft w:val="0"/>
                      <w:marRight w:val="0"/>
                      <w:marTop w:val="0"/>
                      <w:marBottom w:val="0"/>
                      <w:divBdr>
                        <w:top w:val="none" w:sz="0" w:space="0" w:color="auto"/>
                        <w:left w:val="none" w:sz="0" w:space="0" w:color="auto"/>
                        <w:bottom w:val="none" w:sz="0" w:space="0" w:color="auto"/>
                        <w:right w:val="none" w:sz="0" w:space="0" w:color="auto"/>
                      </w:divBdr>
                      <w:divsChild>
                        <w:div w:id="9749447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68867017">
      <w:bodyDiv w:val="1"/>
      <w:marLeft w:val="0"/>
      <w:marRight w:val="0"/>
      <w:marTop w:val="0"/>
      <w:marBottom w:val="0"/>
      <w:divBdr>
        <w:top w:val="none" w:sz="0" w:space="0" w:color="auto"/>
        <w:left w:val="none" w:sz="0" w:space="0" w:color="auto"/>
        <w:bottom w:val="none" w:sz="0" w:space="0" w:color="auto"/>
        <w:right w:val="none" w:sz="0" w:space="0" w:color="auto"/>
      </w:divBdr>
      <w:divsChild>
        <w:div w:id="1274707068">
          <w:marLeft w:val="0"/>
          <w:marRight w:val="0"/>
          <w:marTop w:val="0"/>
          <w:marBottom w:val="0"/>
          <w:divBdr>
            <w:top w:val="none" w:sz="0" w:space="0" w:color="auto"/>
            <w:left w:val="none" w:sz="0" w:space="0" w:color="auto"/>
            <w:bottom w:val="none" w:sz="0" w:space="0" w:color="auto"/>
            <w:right w:val="none" w:sz="0" w:space="0" w:color="auto"/>
          </w:divBdr>
          <w:divsChild>
            <w:div w:id="1667126176">
              <w:marLeft w:val="0"/>
              <w:marRight w:val="0"/>
              <w:marTop w:val="0"/>
              <w:marBottom w:val="0"/>
              <w:divBdr>
                <w:top w:val="none" w:sz="0" w:space="0" w:color="auto"/>
                <w:left w:val="none" w:sz="0" w:space="0" w:color="auto"/>
                <w:bottom w:val="none" w:sz="0" w:space="0" w:color="auto"/>
                <w:right w:val="none" w:sz="0" w:space="0" w:color="auto"/>
              </w:divBdr>
              <w:divsChild>
                <w:div w:id="717314867">
                  <w:marLeft w:val="0"/>
                  <w:marRight w:val="0"/>
                  <w:marTop w:val="0"/>
                  <w:marBottom w:val="0"/>
                  <w:divBdr>
                    <w:top w:val="none" w:sz="0" w:space="0" w:color="auto"/>
                    <w:left w:val="none" w:sz="0" w:space="0" w:color="auto"/>
                    <w:bottom w:val="none" w:sz="0" w:space="0" w:color="auto"/>
                    <w:right w:val="none" w:sz="0" w:space="0" w:color="auto"/>
                  </w:divBdr>
                  <w:divsChild>
                    <w:div w:id="881400905">
                      <w:marLeft w:val="0"/>
                      <w:marRight w:val="0"/>
                      <w:marTop w:val="0"/>
                      <w:marBottom w:val="0"/>
                      <w:divBdr>
                        <w:top w:val="none" w:sz="0" w:space="0" w:color="auto"/>
                        <w:left w:val="none" w:sz="0" w:space="0" w:color="auto"/>
                        <w:bottom w:val="none" w:sz="0" w:space="0" w:color="auto"/>
                        <w:right w:val="none" w:sz="0" w:space="0" w:color="auto"/>
                      </w:divBdr>
                      <w:divsChild>
                        <w:div w:id="1216628042">
                          <w:marLeft w:val="0"/>
                          <w:marRight w:val="0"/>
                          <w:marTop w:val="0"/>
                          <w:marBottom w:val="0"/>
                          <w:divBdr>
                            <w:top w:val="none" w:sz="0" w:space="0" w:color="auto"/>
                            <w:left w:val="none" w:sz="0" w:space="0" w:color="auto"/>
                            <w:bottom w:val="none" w:sz="0" w:space="0" w:color="auto"/>
                            <w:right w:val="none" w:sz="0" w:space="0" w:color="auto"/>
                          </w:divBdr>
                          <w:divsChild>
                            <w:div w:id="3981411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181892838">
      <w:bodyDiv w:val="1"/>
      <w:marLeft w:val="0"/>
      <w:marRight w:val="0"/>
      <w:marTop w:val="0"/>
      <w:marBottom w:val="0"/>
      <w:divBdr>
        <w:top w:val="none" w:sz="0" w:space="0" w:color="auto"/>
        <w:left w:val="none" w:sz="0" w:space="0" w:color="auto"/>
        <w:bottom w:val="none" w:sz="0" w:space="0" w:color="auto"/>
        <w:right w:val="none" w:sz="0" w:space="0" w:color="auto"/>
      </w:divBdr>
      <w:divsChild>
        <w:div w:id="776633388">
          <w:marLeft w:val="0"/>
          <w:marRight w:val="0"/>
          <w:marTop w:val="0"/>
          <w:marBottom w:val="0"/>
          <w:divBdr>
            <w:top w:val="none" w:sz="0" w:space="0" w:color="auto"/>
            <w:left w:val="none" w:sz="0" w:space="0" w:color="auto"/>
            <w:bottom w:val="none" w:sz="0" w:space="0" w:color="auto"/>
            <w:right w:val="none" w:sz="0" w:space="0" w:color="auto"/>
          </w:divBdr>
          <w:divsChild>
            <w:div w:id="216282233">
              <w:marLeft w:val="0"/>
              <w:marRight w:val="0"/>
              <w:marTop w:val="0"/>
              <w:marBottom w:val="0"/>
              <w:divBdr>
                <w:top w:val="none" w:sz="0" w:space="0" w:color="auto"/>
                <w:left w:val="none" w:sz="0" w:space="0" w:color="auto"/>
                <w:bottom w:val="none" w:sz="0" w:space="0" w:color="auto"/>
                <w:right w:val="none" w:sz="0" w:space="0" w:color="auto"/>
              </w:divBdr>
              <w:divsChild>
                <w:div w:id="440418439">
                  <w:marLeft w:val="0"/>
                  <w:marRight w:val="0"/>
                  <w:marTop w:val="0"/>
                  <w:marBottom w:val="0"/>
                  <w:divBdr>
                    <w:top w:val="none" w:sz="0" w:space="0" w:color="auto"/>
                    <w:left w:val="none" w:sz="0" w:space="0" w:color="auto"/>
                    <w:bottom w:val="none" w:sz="0" w:space="0" w:color="auto"/>
                    <w:right w:val="none" w:sz="0" w:space="0" w:color="auto"/>
                  </w:divBdr>
                  <w:divsChild>
                    <w:div w:id="1174493264">
                      <w:marLeft w:val="0"/>
                      <w:marRight w:val="0"/>
                      <w:marTop w:val="0"/>
                      <w:marBottom w:val="0"/>
                      <w:divBdr>
                        <w:top w:val="none" w:sz="0" w:space="0" w:color="auto"/>
                        <w:left w:val="none" w:sz="0" w:space="0" w:color="auto"/>
                        <w:bottom w:val="none" w:sz="0" w:space="0" w:color="auto"/>
                        <w:right w:val="none" w:sz="0" w:space="0" w:color="auto"/>
                      </w:divBdr>
                      <w:divsChild>
                        <w:div w:id="16880209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83788520">
      <w:bodyDiv w:val="1"/>
      <w:marLeft w:val="0"/>
      <w:marRight w:val="0"/>
      <w:marTop w:val="0"/>
      <w:marBottom w:val="0"/>
      <w:divBdr>
        <w:top w:val="none" w:sz="0" w:space="0" w:color="auto"/>
        <w:left w:val="none" w:sz="0" w:space="0" w:color="auto"/>
        <w:bottom w:val="none" w:sz="0" w:space="0" w:color="auto"/>
        <w:right w:val="none" w:sz="0" w:space="0" w:color="auto"/>
      </w:divBdr>
      <w:divsChild>
        <w:div w:id="1530147028">
          <w:marLeft w:val="0"/>
          <w:marRight w:val="0"/>
          <w:marTop w:val="0"/>
          <w:marBottom w:val="0"/>
          <w:divBdr>
            <w:top w:val="none" w:sz="0" w:space="0" w:color="auto"/>
            <w:left w:val="none" w:sz="0" w:space="0" w:color="auto"/>
            <w:bottom w:val="none" w:sz="0" w:space="0" w:color="auto"/>
            <w:right w:val="none" w:sz="0" w:space="0" w:color="auto"/>
          </w:divBdr>
          <w:divsChild>
            <w:div w:id="739985532">
              <w:marLeft w:val="0"/>
              <w:marRight w:val="0"/>
              <w:marTop w:val="0"/>
              <w:marBottom w:val="0"/>
              <w:divBdr>
                <w:top w:val="none" w:sz="0" w:space="0" w:color="auto"/>
                <w:left w:val="none" w:sz="0" w:space="0" w:color="auto"/>
                <w:bottom w:val="none" w:sz="0" w:space="0" w:color="auto"/>
                <w:right w:val="none" w:sz="0" w:space="0" w:color="auto"/>
              </w:divBdr>
              <w:divsChild>
                <w:div w:id="2037846101">
                  <w:marLeft w:val="0"/>
                  <w:marRight w:val="0"/>
                  <w:marTop w:val="0"/>
                  <w:marBottom w:val="0"/>
                  <w:divBdr>
                    <w:top w:val="none" w:sz="0" w:space="0" w:color="auto"/>
                    <w:left w:val="none" w:sz="0" w:space="0" w:color="auto"/>
                    <w:bottom w:val="none" w:sz="0" w:space="0" w:color="auto"/>
                    <w:right w:val="none" w:sz="0" w:space="0" w:color="auto"/>
                  </w:divBdr>
                  <w:divsChild>
                    <w:div w:id="1212576329">
                      <w:marLeft w:val="0"/>
                      <w:marRight w:val="0"/>
                      <w:marTop w:val="96"/>
                      <w:marBottom w:val="0"/>
                      <w:divBdr>
                        <w:top w:val="none" w:sz="0" w:space="0" w:color="auto"/>
                        <w:left w:val="none" w:sz="0" w:space="0" w:color="auto"/>
                        <w:bottom w:val="none" w:sz="0" w:space="0" w:color="auto"/>
                        <w:right w:val="none" w:sz="0" w:space="0" w:color="auto"/>
                      </w:divBdr>
                      <w:divsChild>
                        <w:div w:id="119812097">
                          <w:marLeft w:val="0"/>
                          <w:marRight w:val="0"/>
                          <w:marTop w:val="0"/>
                          <w:marBottom w:val="0"/>
                          <w:divBdr>
                            <w:top w:val="none" w:sz="0" w:space="0" w:color="auto"/>
                            <w:left w:val="none" w:sz="0" w:space="0" w:color="auto"/>
                            <w:bottom w:val="none" w:sz="0" w:space="0" w:color="auto"/>
                            <w:right w:val="none" w:sz="0" w:space="0" w:color="auto"/>
                          </w:divBdr>
                        </w:div>
                        <w:div w:id="935866983">
                          <w:marLeft w:val="0"/>
                          <w:marRight w:val="0"/>
                          <w:marTop w:val="0"/>
                          <w:marBottom w:val="0"/>
                          <w:divBdr>
                            <w:top w:val="none" w:sz="0" w:space="0" w:color="auto"/>
                            <w:left w:val="none" w:sz="0" w:space="0" w:color="auto"/>
                            <w:bottom w:val="none" w:sz="0" w:space="0" w:color="auto"/>
                            <w:right w:val="none" w:sz="0" w:space="0" w:color="auto"/>
                          </w:divBdr>
                        </w:div>
                        <w:div w:id="1047293392">
                          <w:marLeft w:val="0"/>
                          <w:marRight w:val="0"/>
                          <w:marTop w:val="0"/>
                          <w:marBottom w:val="0"/>
                          <w:divBdr>
                            <w:top w:val="none" w:sz="0" w:space="0" w:color="auto"/>
                            <w:left w:val="none" w:sz="0" w:space="0" w:color="auto"/>
                            <w:bottom w:val="none" w:sz="0" w:space="0" w:color="auto"/>
                            <w:right w:val="none" w:sz="0" w:space="0" w:color="auto"/>
                          </w:divBdr>
                        </w:div>
                        <w:div w:id="21338665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12178534">
              <w:marLeft w:val="0"/>
              <w:marRight w:val="0"/>
              <w:marTop w:val="0"/>
              <w:marBottom w:val="0"/>
              <w:divBdr>
                <w:top w:val="none" w:sz="0" w:space="0" w:color="auto"/>
                <w:left w:val="none" w:sz="0" w:space="0" w:color="auto"/>
                <w:bottom w:val="none" w:sz="0" w:space="0" w:color="auto"/>
                <w:right w:val="none" w:sz="0" w:space="0" w:color="auto"/>
              </w:divBdr>
              <w:divsChild>
                <w:div w:id="1049651386">
                  <w:marLeft w:val="0"/>
                  <w:marRight w:val="0"/>
                  <w:marTop w:val="0"/>
                  <w:marBottom w:val="0"/>
                  <w:divBdr>
                    <w:top w:val="none" w:sz="0" w:space="0" w:color="auto"/>
                    <w:left w:val="none" w:sz="0" w:space="0" w:color="auto"/>
                    <w:bottom w:val="none" w:sz="0" w:space="0" w:color="auto"/>
                    <w:right w:val="none" w:sz="0" w:space="0" w:color="auto"/>
                  </w:divBdr>
                  <w:divsChild>
                    <w:div w:id="2083288971">
                      <w:marLeft w:val="0"/>
                      <w:marRight w:val="0"/>
                      <w:marTop w:val="96"/>
                      <w:marBottom w:val="0"/>
                      <w:divBdr>
                        <w:top w:val="none" w:sz="0" w:space="0" w:color="auto"/>
                        <w:left w:val="none" w:sz="0" w:space="0" w:color="auto"/>
                        <w:bottom w:val="none" w:sz="0" w:space="0" w:color="auto"/>
                        <w:right w:val="none" w:sz="0" w:space="0" w:color="auto"/>
                      </w:divBdr>
                      <w:divsChild>
                        <w:div w:id="243538418">
                          <w:marLeft w:val="0"/>
                          <w:marRight w:val="0"/>
                          <w:marTop w:val="0"/>
                          <w:marBottom w:val="0"/>
                          <w:divBdr>
                            <w:top w:val="none" w:sz="0" w:space="0" w:color="auto"/>
                            <w:left w:val="none" w:sz="0" w:space="0" w:color="auto"/>
                            <w:bottom w:val="none" w:sz="0" w:space="0" w:color="auto"/>
                            <w:right w:val="none" w:sz="0" w:space="0" w:color="auto"/>
                          </w:divBdr>
                        </w:div>
                        <w:div w:id="258221762">
                          <w:marLeft w:val="0"/>
                          <w:marRight w:val="0"/>
                          <w:marTop w:val="0"/>
                          <w:marBottom w:val="0"/>
                          <w:divBdr>
                            <w:top w:val="none" w:sz="0" w:space="0" w:color="auto"/>
                            <w:left w:val="none" w:sz="0" w:space="0" w:color="auto"/>
                            <w:bottom w:val="none" w:sz="0" w:space="0" w:color="auto"/>
                            <w:right w:val="none" w:sz="0" w:space="0" w:color="auto"/>
                          </w:divBdr>
                        </w:div>
                        <w:div w:id="748691422">
                          <w:marLeft w:val="0"/>
                          <w:marRight w:val="0"/>
                          <w:marTop w:val="0"/>
                          <w:marBottom w:val="0"/>
                          <w:divBdr>
                            <w:top w:val="none" w:sz="0" w:space="0" w:color="auto"/>
                            <w:left w:val="none" w:sz="0" w:space="0" w:color="auto"/>
                            <w:bottom w:val="none" w:sz="0" w:space="0" w:color="auto"/>
                            <w:right w:val="none" w:sz="0" w:space="0" w:color="auto"/>
                          </w:divBdr>
                        </w:div>
                        <w:div w:id="1767651903">
                          <w:marLeft w:val="0"/>
                          <w:marRight w:val="0"/>
                          <w:marTop w:val="0"/>
                          <w:marBottom w:val="0"/>
                          <w:divBdr>
                            <w:top w:val="none" w:sz="0" w:space="0" w:color="auto"/>
                            <w:left w:val="none" w:sz="0" w:space="0" w:color="auto"/>
                            <w:bottom w:val="none" w:sz="0" w:space="0" w:color="auto"/>
                            <w:right w:val="none" w:sz="0" w:space="0" w:color="auto"/>
                          </w:divBdr>
                        </w:div>
                        <w:div w:id="19550183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91144845">
      <w:bodyDiv w:val="1"/>
      <w:marLeft w:val="0"/>
      <w:marRight w:val="0"/>
      <w:marTop w:val="0"/>
      <w:marBottom w:val="0"/>
      <w:divBdr>
        <w:top w:val="none" w:sz="0" w:space="0" w:color="auto"/>
        <w:left w:val="none" w:sz="0" w:space="0" w:color="auto"/>
        <w:bottom w:val="none" w:sz="0" w:space="0" w:color="auto"/>
        <w:right w:val="none" w:sz="0" w:space="0" w:color="auto"/>
      </w:divBdr>
    </w:div>
    <w:div w:id="1200161967">
      <w:bodyDiv w:val="1"/>
      <w:marLeft w:val="0"/>
      <w:marRight w:val="0"/>
      <w:marTop w:val="0"/>
      <w:marBottom w:val="0"/>
      <w:divBdr>
        <w:top w:val="none" w:sz="0" w:space="0" w:color="auto"/>
        <w:left w:val="none" w:sz="0" w:space="0" w:color="auto"/>
        <w:bottom w:val="none" w:sz="0" w:space="0" w:color="auto"/>
        <w:right w:val="none" w:sz="0" w:space="0" w:color="auto"/>
      </w:divBdr>
    </w:div>
    <w:div w:id="1211187505">
      <w:bodyDiv w:val="1"/>
      <w:marLeft w:val="0"/>
      <w:marRight w:val="0"/>
      <w:marTop w:val="0"/>
      <w:marBottom w:val="0"/>
      <w:divBdr>
        <w:top w:val="none" w:sz="0" w:space="0" w:color="auto"/>
        <w:left w:val="none" w:sz="0" w:space="0" w:color="auto"/>
        <w:bottom w:val="none" w:sz="0" w:space="0" w:color="auto"/>
        <w:right w:val="none" w:sz="0" w:space="0" w:color="auto"/>
      </w:divBdr>
    </w:div>
    <w:div w:id="1213077906">
      <w:bodyDiv w:val="1"/>
      <w:marLeft w:val="0"/>
      <w:marRight w:val="0"/>
      <w:marTop w:val="0"/>
      <w:marBottom w:val="0"/>
      <w:divBdr>
        <w:top w:val="none" w:sz="0" w:space="0" w:color="auto"/>
        <w:left w:val="none" w:sz="0" w:space="0" w:color="auto"/>
        <w:bottom w:val="none" w:sz="0" w:space="0" w:color="auto"/>
        <w:right w:val="none" w:sz="0" w:space="0" w:color="auto"/>
      </w:divBdr>
    </w:div>
    <w:div w:id="1217620118">
      <w:bodyDiv w:val="1"/>
      <w:marLeft w:val="0"/>
      <w:marRight w:val="0"/>
      <w:marTop w:val="0"/>
      <w:marBottom w:val="0"/>
      <w:divBdr>
        <w:top w:val="none" w:sz="0" w:space="0" w:color="auto"/>
        <w:left w:val="none" w:sz="0" w:space="0" w:color="auto"/>
        <w:bottom w:val="none" w:sz="0" w:space="0" w:color="auto"/>
        <w:right w:val="none" w:sz="0" w:space="0" w:color="auto"/>
      </w:divBdr>
    </w:div>
    <w:div w:id="1220049167">
      <w:bodyDiv w:val="1"/>
      <w:marLeft w:val="0"/>
      <w:marRight w:val="0"/>
      <w:marTop w:val="0"/>
      <w:marBottom w:val="0"/>
      <w:divBdr>
        <w:top w:val="none" w:sz="0" w:space="0" w:color="auto"/>
        <w:left w:val="none" w:sz="0" w:space="0" w:color="auto"/>
        <w:bottom w:val="none" w:sz="0" w:space="0" w:color="auto"/>
        <w:right w:val="none" w:sz="0" w:space="0" w:color="auto"/>
      </w:divBdr>
    </w:div>
    <w:div w:id="1222593918">
      <w:bodyDiv w:val="1"/>
      <w:marLeft w:val="0"/>
      <w:marRight w:val="0"/>
      <w:marTop w:val="0"/>
      <w:marBottom w:val="0"/>
      <w:divBdr>
        <w:top w:val="none" w:sz="0" w:space="0" w:color="auto"/>
        <w:left w:val="none" w:sz="0" w:space="0" w:color="auto"/>
        <w:bottom w:val="none" w:sz="0" w:space="0" w:color="auto"/>
        <w:right w:val="none" w:sz="0" w:space="0" w:color="auto"/>
      </w:divBdr>
      <w:divsChild>
        <w:div w:id="2147121940">
          <w:marLeft w:val="0"/>
          <w:marRight w:val="0"/>
          <w:marTop w:val="0"/>
          <w:marBottom w:val="0"/>
          <w:divBdr>
            <w:top w:val="none" w:sz="0" w:space="0" w:color="auto"/>
            <w:left w:val="none" w:sz="0" w:space="0" w:color="auto"/>
            <w:bottom w:val="none" w:sz="0" w:space="0" w:color="auto"/>
            <w:right w:val="none" w:sz="0" w:space="0" w:color="auto"/>
          </w:divBdr>
          <w:divsChild>
            <w:div w:id="499807250">
              <w:marLeft w:val="0"/>
              <w:marRight w:val="0"/>
              <w:marTop w:val="0"/>
              <w:marBottom w:val="0"/>
              <w:divBdr>
                <w:top w:val="none" w:sz="0" w:space="0" w:color="auto"/>
                <w:left w:val="none" w:sz="0" w:space="0" w:color="auto"/>
                <w:bottom w:val="none" w:sz="0" w:space="0" w:color="auto"/>
                <w:right w:val="none" w:sz="0" w:space="0" w:color="auto"/>
              </w:divBdr>
              <w:divsChild>
                <w:div w:id="558056196">
                  <w:marLeft w:val="0"/>
                  <w:marRight w:val="0"/>
                  <w:marTop w:val="0"/>
                  <w:marBottom w:val="0"/>
                  <w:divBdr>
                    <w:top w:val="none" w:sz="0" w:space="0" w:color="auto"/>
                    <w:left w:val="none" w:sz="0" w:space="0" w:color="auto"/>
                    <w:bottom w:val="none" w:sz="0" w:space="0" w:color="auto"/>
                    <w:right w:val="none" w:sz="0" w:space="0" w:color="auto"/>
                  </w:divBdr>
                  <w:divsChild>
                    <w:div w:id="1628899673">
                      <w:marLeft w:val="0"/>
                      <w:marRight w:val="0"/>
                      <w:marTop w:val="0"/>
                      <w:marBottom w:val="0"/>
                      <w:divBdr>
                        <w:top w:val="none" w:sz="0" w:space="0" w:color="auto"/>
                        <w:left w:val="none" w:sz="0" w:space="0" w:color="auto"/>
                        <w:bottom w:val="none" w:sz="0" w:space="0" w:color="auto"/>
                        <w:right w:val="none" w:sz="0" w:space="0" w:color="auto"/>
                      </w:divBdr>
                      <w:divsChild>
                        <w:div w:id="10946657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223369127">
      <w:bodyDiv w:val="1"/>
      <w:marLeft w:val="0"/>
      <w:marRight w:val="0"/>
      <w:marTop w:val="0"/>
      <w:marBottom w:val="0"/>
      <w:divBdr>
        <w:top w:val="none" w:sz="0" w:space="0" w:color="auto"/>
        <w:left w:val="none" w:sz="0" w:space="0" w:color="auto"/>
        <w:bottom w:val="none" w:sz="0" w:space="0" w:color="auto"/>
        <w:right w:val="none" w:sz="0" w:space="0" w:color="auto"/>
      </w:divBdr>
    </w:div>
    <w:div w:id="1224171980">
      <w:bodyDiv w:val="1"/>
      <w:marLeft w:val="0"/>
      <w:marRight w:val="0"/>
      <w:marTop w:val="0"/>
      <w:marBottom w:val="0"/>
      <w:divBdr>
        <w:top w:val="none" w:sz="0" w:space="0" w:color="auto"/>
        <w:left w:val="none" w:sz="0" w:space="0" w:color="auto"/>
        <w:bottom w:val="none" w:sz="0" w:space="0" w:color="auto"/>
        <w:right w:val="none" w:sz="0" w:space="0" w:color="auto"/>
      </w:divBdr>
      <w:divsChild>
        <w:div w:id="512762858">
          <w:marLeft w:val="0"/>
          <w:marRight w:val="0"/>
          <w:marTop w:val="0"/>
          <w:marBottom w:val="0"/>
          <w:divBdr>
            <w:top w:val="none" w:sz="0" w:space="0" w:color="auto"/>
            <w:left w:val="none" w:sz="0" w:space="0" w:color="auto"/>
            <w:bottom w:val="none" w:sz="0" w:space="0" w:color="auto"/>
            <w:right w:val="none" w:sz="0" w:space="0" w:color="auto"/>
          </w:divBdr>
          <w:divsChild>
            <w:div w:id="1279795670">
              <w:marLeft w:val="0"/>
              <w:marRight w:val="0"/>
              <w:marTop w:val="0"/>
              <w:marBottom w:val="0"/>
              <w:divBdr>
                <w:top w:val="none" w:sz="0" w:space="0" w:color="auto"/>
                <w:left w:val="none" w:sz="0" w:space="0" w:color="auto"/>
                <w:bottom w:val="none" w:sz="0" w:space="0" w:color="auto"/>
                <w:right w:val="none" w:sz="0" w:space="0" w:color="auto"/>
              </w:divBdr>
              <w:divsChild>
                <w:div w:id="874347751">
                  <w:marLeft w:val="0"/>
                  <w:marRight w:val="0"/>
                  <w:marTop w:val="0"/>
                  <w:marBottom w:val="0"/>
                  <w:divBdr>
                    <w:top w:val="none" w:sz="0" w:space="0" w:color="auto"/>
                    <w:left w:val="none" w:sz="0" w:space="0" w:color="auto"/>
                    <w:bottom w:val="none" w:sz="0" w:space="0" w:color="auto"/>
                    <w:right w:val="none" w:sz="0" w:space="0" w:color="auto"/>
                  </w:divBdr>
                  <w:divsChild>
                    <w:div w:id="66808824">
                      <w:marLeft w:val="0"/>
                      <w:marRight w:val="0"/>
                      <w:marTop w:val="0"/>
                      <w:marBottom w:val="0"/>
                      <w:divBdr>
                        <w:top w:val="none" w:sz="0" w:space="0" w:color="auto"/>
                        <w:left w:val="none" w:sz="0" w:space="0" w:color="auto"/>
                        <w:bottom w:val="none" w:sz="0" w:space="0" w:color="auto"/>
                        <w:right w:val="none" w:sz="0" w:space="0" w:color="auto"/>
                      </w:divBdr>
                      <w:divsChild>
                        <w:div w:id="10437524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227034500">
      <w:bodyDiv w:val="1"/>
      <w:marLeft w:val="0"/>
      <w:marRight w:val="0"/>
      <w:marTop w:val="0"/>
      <w:marBottom w:val="0"/>
      <w:divBdr>
        <w:top w:val="none" w:sz="0" w:space="0" w:color="auto"/>
        <w:left w:val="none" w:sz="0" w:space="0" w:color="auto"/>
        <w:bottom w:val="none" w:sz="0" w:space="0" w:color="auto"/>
        <w:right w:val="none" w:sz="0" w:space="0" w:color="auto"/>
      </w:divBdr>
    </w:div>
    <w:div w:id="1228030382">
      <w:bodyDiv w:val="1"/>
      <w:marLeft w:val="0"/>
      <w:marRight w:val="0"/>
      <w:marTop w:val="0"/>
      <w:marBottom w:val="0"/>
      <w:divBdr>
        <w:top w:val="none" w:sz="0" w:space="0" w:color="auto"/>
        <w:left w:val="none" w:sz="0" w:space="0" w:color="auto"/>
        <w:bottom w:val="none" w:sz="0" w:space="0" w:color="auto"/>
        <w:right w:val="none" w:sz="0" w:space="0" w:color="auto"/>
      </w:divBdr>
    </w:div>
    <w:div w:id="1241015345">
      <w:bodyDiv w:val="1"/>
      <w:marLeft w:val="0"/>
      <w:marRight w:val="0"/>
      <w:marTop w:val="0"/>
      <w:marBottom w:val="0"/>
      <w:divBdr>
        <w:top w:val="none" w:sz="0" w:space="0" w:color="auto"/>
        <w:left w:val="none" w:sz="0" w:space="0" w:color="auto"/>
        <w:bottom w:val="none" w:sz="0" w:space="0" w:color="auto"/>
        <w:right w:val="none" w:sz="0" w:space="0" w:color="auto"/>
      </w:divBdr>
      <w:divsChild>
        <w:div w:id="1200778133">
          <w:marLeft w:val="0"/>
          <w:marRight w:val="0"/>
          <w:marTop w:val="0"/>
          <w:marBottom w:val="0"/>
          <w:divBdr>
            <w:top w:val="none" w:sz="0" w:space="0" w:color="auto"/>
            <w:left w:val="none" w:sz="0" w:space="0" w:color="auto"/>
            <w:bottom w:val="none" w:sz="0" w:space="0" w:color="auto"/>
            <w:right w:val="none" w:sz="0" w:space="0" w:color="auto"/>
          </w:divBdr>
          <w:divsChild>
            <w:div w:id="2129662916">
              <w:marLeft w:val="0"/>
              <w:marRight w:val="0"/>
              <w:marTop w:val="0"/>
              <w:marBottom w:val="0"/>
              <w:divBdr>
                <w:top w:val="none" w:sz="0" w:space="0" w:color="auto"/>
                <w:left w:val="none" w:sz="0" w:space="0" w:color="auto"/>
                <w:bottom w:val="none" w:sz="0" w:space="0" w:color="auto"/>
                <w:right w:val="none" w:sz="0" w:space="0" w:color="auto"/>
              </w:divBdr>
              <w:divsChild>
                <w:div w:id="684013755">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241404525">
      <w:bodyDiv w:val="1"/>
      <w:marLeft w:val="0"/>
      <w:marRight w:val="0"/>
      <w:marTop w:val="0"/>
      <w:marBottom w:val="0"/>
      <w:divBdr>
        <w:top w:val="none" w:sz="0" w:space="0" w:color="auto"/>
        <w:left w:val="none" w:sz="0" w:space="0" w:color="auto"/>
        <w:bottom w:val="none" w:sz="0" w:space="0" w:color="auto"/>
        <w:right w:val="none" w:sz="0" w:space="0" w:color="auto"/>
      </w:divBdr>
    </w:div>
    <w:div w:id="1245724772">
      <w:bodyDiv w:val="1"/>
      <w:marLeft w:val="0"/>
      <w:marRight w:val="0"/>
      <w:marTop w:val="0"/>
      <w:marBottom w:val="0"/>
      <w:divBdr>
        <w:top w:val="none" w:sz="0" w:space="0" w:color="auto"/>
        <w:left w:val="none" w:sz="0" w:space="0" w:color="auto"/>
        <w:bottom w:val="none" w:sz="0" w:space="0" w:color="auto"/>
        <w:right w:val="none" w:sz="0" w:space="0" w:color="auto"/>
      </w:divBdr>
    </w:div>
    <w:div w:id="1245845127">
      <w:bodyDiv w:val="1"/>
      <w:marLeft w:val="0"/>
      <w:marRight w:val="0"/>
      <w:marTop w:val="0"/>
      <w:marBottom w:val="0"/>
      <w:divBdr>
        <w:top w:val="none" w:sz="0" w:space="0" w:color="auto"/>
        <w:left w:val="none" w:sz="0" w:space="0" w:color="auto"/>
        <w:bottom w:val="none" w:sz="0" w:space="0" w:color="auto"/>
        <w:right w:val="none" w:sz="0" w:space="0" w:color="auto"/>
      </w:divBdr>
    </w:div>
    <w:div w:id="1248005125">
      <w:bodyDiv w:val="1"/>
      <w:marLeft w:val="0"/>
      <w:marRight w:val="0"/>
      <w:marTop w:val="0"/>
      <w:marBottom w:val="0"/>
      <w:divBdr>
        <w:top w:val="none" w:sz="0" w:space="0" w:color="auto"/>
        <w:left w:val="none" w:sz="0" w:space="0" w:color="auto"/>
        <w:bottom w:val="none" w:sz="0" w:space="0" w:color="auto"/>
        <w:right w:val="none" w:sz="0" w:space="0" w:color="auto"/>
      </w:divBdr>
    </w:div>
    <w:div w:id="1248687731">
      <w:bodyDiv w:val="1"/>
      <w:marLeft w:val="0"/>
      <w:marRight w:val="0"/>
      <w:marTop w:val="0"/>
      <w:marBottom w:val="120"/>
      <w:divBdr>
        <w:top w:val="none" w:sz="0" w:space="0" w:color="auto"/>
        <w:left w:val="none" w:sz="0" w:space="0" w:color="auto"/>
        <w:bottom w:val="none" w:sz="0" w:space="0" w:color="auto"/>
        <w:right w:val="none" w:sz="0" w:space="0" w:color="auto"/>
      </w:divBdr>
      <w:divsChild>
        <w:div w:id="254168325">
          <w:marLeft w:val="0"/>
          <w:marRight w:val="0"/>
          <w:marTop w:val="0"/>
          <w:marBottom w:val="750"/>
          <w:divBdr>
            <w:top w:val="none" w:sz="0" w:space="0" w:color="auto"/>
            <w:left w:val="none" w:sz="0" w:space="0" w:color="auto"/>
            <w:bottom w:val="none" w:sz="0" w:space="0" w:color="auto"/>
            <w:right w:val="none" w:sz="0" w:space="0" w:color="auto"/>
          </w:divBdr>
          <w:divsChild>
            <w:div w:id="1767384304">
              <w:marLeft w:val="0"/>
              <w:marRight w:val="0"/>
              <w:marTop w:val="0"/>
              <w:marBottom w:val="0"/>
              <w:divBdr>
                <w:top w:val="none" w:sz="0" w:space="0" w:color="auto"/>
                <w:left w:val="none" w:sz="0" w:space="0" w:color="auto"/>
                <w:bottom w:val="none" w:sz="0" w:space="0" w:color="auto"/>
                <w:right w:val="none" w:sz="0" w:space="0" w:color="auto"/>
              </w:divBdr>
              <w:divsChild>
                <w:div w:id="1776828610">
                  <w:marLeft w:val="0"/>
                  <w:marRight w:val="0"/>
                  <w:marTop w:val="0"/>
                  <w:marBottom w:val="0"/>
                  <w:divBdr>
                    <w:top w:val="none" w:sz="0" w:space="0" w:color="auto"/>
                    <w:left w:val="none" w:sz="0" w:space="0" w:color="auto"/>
                    <w:bottom w:val="none" w:sz="0" w:space="0" w:color="auto"/>
                    <w:right w:val="none" w:sz="0" w:space="0" w:color="auto"/>
                  </w:divBdr>
                  <w:divsChild>
                    <w:div w:id="933708033">
                      <w:marLeft w:val="0"/>
                      <w:marRight w:val="0"/>
                      <w:marTop w:val="0"/>
                      <w:marBottom w:val="0"/>
                      <w:divBdr>
                        <w:top w:val="none" w:sz="0" w:space="0" w:color="auto"/>
                        <w:left w:val="none" w:sz="0" w:space="0" w:color="auto"/>
                        <w:bottom w:val="none" w:sz="0" w:space="0" w:color="auto"/>
                        <w:right w:val="none" w:sz="0" w:space="0" w:color="auto"/>
                      </w:divBdr>
                      <w:divsChild>
                        <w:div w:id="290863169">
                          <w:marLeft w:val="0"/>
                          <w:marRight w:val="0"/>
                          <w:marTop w:val="0"/>
                          <w:marBottom w:val="0"/>
                          <w:divBdr>
                            <w:top w:val="none" w:sz="0" w:space="0" w:color="auto"/>
                            <w:left w:val="none" w:sz="0" w:space="0" w:color="auto"/>
                            <w:bottom w:val="none" w:sz="0" w:space="0" w:color="auto"/>
                            <w:right w:val="none" w:sz="0" w:space="0" w:color="auto"/>
                          </w:divBdr>
                          <w:divsChild>
                            <w:div w:id="1797484135">
                              <w:marLeft w:val="0"/>
                              <w:marRight w:val="0"/>
                              <w:marTop w:val="0"/>
                              <w:marBottom w:val="0"/>
                              <w:divBdr>
                                <w:top w:val="none" w:sz="0" w:space="0" w:color="auto"/>
                                <w:left w:val="none" w:sz="0" w:space="0" w:color="auto"/>
                                <w:bottom w:val="none" w:sz="0" w:space="0" w:color="auto"/>
                                <w:right w:val="none" w:sz="0" w:space="0" w:color="auto"/>
                              </w:divBdr>
                              <w:divsChild>
                                <w:div w:id="1976446755">
                                  <w:marLeft w:val="0"/>
                                  <w:marRight w:val="0"/>
                                  <w:marTop w:val="0"/>
                                  <w:marBottom w:val="0"/>
                                  <w:divBdr>
                                    <w:top w:val="none" w:sz="0" w:space="0" w:color="auto"/>
                                    <w:left w:val="none" w:sz="0" w:space="0" w:color="auto"/>
                                    <w:bottom w:val="none" w:sz="0" w:space="0" w:color="auto"/>
                                    <w:right w:val="none" w:sz="0" w:space="0" w:color="auto"/>
                                  </w:divBdr>
                                  <w:divsChild>
                                    <w:div w:id="1475369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249923090">
      <w:bodyDiv w:val="1"/>
      <w:marLeft w:val="0"/>
      <w:marRight w:val="0"/>
      <w:marTop w:val="0"/>
      <w:marBottom w:val="0"/>
      <w:divBdr>
        <w:top w:val="none" w:sz="0" w:space="0" w:color="auto"/>
        <w:left w:val="none" w:sz="0" w:space="0" w:color="auto"/>
        <w:bottom w:val="none" w:sz="0" w:space="0" w:color="auto"/>
        <w:right w:val="none" w:sz="0" w:space="0" w:color="auto"/>
      </w:divBdr>
    </w:div>
    <w:div w:id="1251963627">
      <w:bodyDiv w:val="1"/>
      <w:marLeft w:val="0"/>
      <w:marRight w:val="0"/>
      <w:marTop w:val="0"/>
      <w:marBottom w:val="0"/>
      <w:divBdr>
        <w:top w:val="none" w:sz="0" w:space="0" w:color="auto"/>
        <w:left w:val="none" w:sz="0" w:space="0" w:color="auto"/>
        <w:bottom w:val="none" w:sz="0" w:space="0" w:color="auto"/>
        <w:right w:val="none" w:sz="0" w:space="0" w:color="auto"/>
      </w:divBdr>
    </w:div>
    <w:div w:id="1254362610">
      <w:bodyDiv w:val="1"/>
      <w:marLeft w:val="0"/>
      <w:marRight w:val="0"/>
      <w:marTop w:val="0"/>
      <w:marBottom w:val="0"/>
      <w:divBdr>
        <w:top w:val="none" w:sz="0" w:space="0" w:color="auto"/>
        <w:left w:val="none" w:sz="0" w:space="0" w:color="auto"/>
        <w:bottom w:val="none" w:sz="0" w:space="0" w:color="auto"/>
        <w:right w:val="none" w:sz="0" w:space="0" w:color="auto"/>
      </w:divBdr>
    </w:div>
    <w:div w:id="1259560933">
      <w:bodyDiv w:val="1"/>
      <w:marLeft w:val="0"/>
      <w:marRight w:val="0"/>
      <w:marTop w:val="0"/>
      <w:marBottom w:val="0"/>
      <w:divBdr>
        <w:top w:val="none" w:sz="0" w:space="0" w:color="auto"/>
        <w:left w:val="none" w:sz="0" w:space="0" w:color="auto"/>
        <w:bottom w:val="none" w:sz="0" w:space="0" w:color="auto"/>
        <w:right w:val="none" w:sz="0" w:space="0" w:color="auto"/>
      </w:divBdr>
    </w:div>
    <w:div w:id="1266965299">
      <w:bodyDiv w:val="1"/>
      <w:marLeft w:val="0"/>
      <w:marRight w:val="0"/>
      <w:marTop w:val="0"/>
      <w:marBottom w:val="0"/>
      <w:divBdr>
        <w:top w:val="none" w:sz="0" w:space="0" w:color="auto"/>
        <w:left w:val="none" w:sz="0" w:space="0" w:color="auto"/>
        <w:bottom w:val="none" w:sz="0" w:space="0" w:color="auto"/>
        <w:right w:val="none" w:sz="0" w:space="0" w:color="auto"/>
      </w:divBdr>
      <w:divsChild>
        <w:div w:id="366181413">
          <w:marLeft w:val="0"/>
          <w:marRight w:val="0"/>
          <w:marTop w:val="0"/>
          <w:marBottom w:val="0"/>
          <w:divBdr>
            <w:top w:val="none" w:sz="0" w:space="0" w:color="auto"/>
            <w:left w:val="none" w:sz="0" w:space="0" w:color="auto"/>
            <w:bottom w:val="none" w:sz="0" w:space="0" w:color="auto"/>
            <w:right w:val="none" w:sz="0" w:space="0" w:color="auto"/>
          </w:divBdr>
          <w:divsChild>
            <w:div w:id="263416893">
              <w:marLeft w:val="0"/>
              <w:marRight w:val="0"/>
              <w:marTop w:val="0"/>
              <w:marBottom w:val="0"/>
              <w:divBdr>
                <w:top w:val="none" w:sz="0" w:space="0" w:color="auto"/>
                <w:left w:val="none" w:sz="0" w:space="0" w:color="auto"/>
                <w:bottom w:val="none" w:sz="0" w:space="0" w:color="auto"/>
                <w:right w:val="none" w:sz="0" w:space="0" w:color="auto"/>
              </w:divBdr>
              <w:divsChild>
                <w:div w:id="2033917931">
                  <w:marLeft w:val="0"/>
                  <w:marRight w:val="0"/>
                  <w:marTop w:val="0"/>
                  <w:marBottom w:val="0"/>
                  <w:divBdr>
                    <w:top w:val="none" w:sz="0" w:space="0" w:color="auto"/>
                    <w:left w:val="none" w:sz="0" w:space="0" w:color="auto"/>
                    <w:bottom w:val="none" w:sz="0" w:space="0" w:color="auto"/>
                    <w:right w:val="none" w:sz="0" w:space="0" w:color="auto"/>
                  </w:divBdr>
                  <w:divsChild>
                    <w:div w:id="807288289">
                      <w:marLeft w:val="0"/>
                      <w:marRight w:val="0"/>
                      <w:marTop w:val="0"/>
                      <w:marBottom w:val="0"/>
                      <w:divBdr>
                        <w:top w:val="none" w:sz="0" w:space="0" w:color="auto"/>
                        <w:left w:val="none" w:sz="0" w:space="0" w:color="auto"/>
                        <w:bottom w:val="none" w:sz="0" w:space="0" w:color="auto"/>
                        <w:right w:val="none" w:sz="0" w:space="0" w:color="auto"/>
                      </w:divBdr>
                      <w:divsChild>
                        <w:div w:id="1880048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270628317">
      <w:bodyDiv w:val="1"/>
      <w:marLeft w:val="0"/>
      <w:marRight w:val="0"/>
      <w:marTop w:val="0"/>
      <w:marBottom w:val="0"/>
      <w:divBdr>
        <w:top w:val="none" w:sz="0" w:space="0" w:color="auto"/>
        <w:left w:val="none" w:sz="0" w:space="0" w:color="auto"/>
        <w:bottom w:val="none" w:sz="0" w:space="0" w:color="auto"/>
        <w:right w:val="none" w:sz="0" w:space="0" w:color="auto"/>
      </w:divBdr>
      <w:divsChild>
        <w:div w:id="141780064">
          <w:marLeft w:val="0"/>
          <w:marRight w:val="0"/>
          <w:marTop w:val="0"/>
          <w:marBottom w:val="0"/>
          <w:divBdr>
            <w:top w:val="none" w:sz="0" w:space="0" w:color="auto"/>
            <w:left w:val="none" w:sz="0" w:space="0" w:color="auto"/>
            <w:bottom w:val="none" w:sz="0" w:space="0" w:color="auto"/>
            <w:right w:val="none" w:sz="0" w:space="0" w:color="auto"/>
          </w:divBdr>
          <w:divsChild>
            <w:div w:id="1884171748">
              <w:marLeft w:val="0"/>
              <w:marRight w:val="0"/>
              <w:marTop w:val="0"/>
              <w:marBottom w:val="0"/>
              <w:divBdr>
                <w:top w:val="none" w:sz="0" w:space="0" w:color="auto"/>
                <w:left w:val="none" w:sz="0" w:space="0" w:color="auto"/>
                <w:bottom w:val="none" w:sz="0" w:space="0" w:color="auto"/>
                <w:right w:val="none" w:sz="0" w:space="0" w:color="auto"/>
              </w:divBdr>
              <w:divsChild>
                <w:div w:id="1347055837">
                  <w:marLeft w:val="0"/>
                  <w:marRight w:val="0"/>
                  <w:marTop w:val="0"/>
                  <w:marBottom w:val="0"/>
                  <w:divBdr>
                    <w:top w:val="none" w:sz="0" w:space="0" w:color="auto"/>
                    <w:left w:val="none" w:sz="0" w:space="0" w:color="auto"/>
                    <w:bottom w:val="none" w:sz="0" w:space="0" w:color="auto"/>
                    <w:right w:val="none" w:sz="0" w:space="0" w:color="auto"/>
                  </w:divBdr>
                  <w:divsChild>
                    <w:div w:id="1895384174">
                      <w:marLeft w:val="0"/>
                      <w:marRight w:val="0"/>
                      <w:marTop w:val="0"/>
                      <w:marBottom w:val="0"/>
                      <w:divBdr>
                        <w:top w:val="none" w:sz="0" w:space="0" w:color="auto"/>
                        <w:left w:val="none" w:sz="0" w:space="0" w:color="auto"/>
                        <w:bottom w:val="none" w:sz="0" w:space="0" w:color="auto"/>
                        <w:right w:val="none" w:sz="0" w:space="0" w:color="auto"/>
                      </w:divBdr>
                      <w:divsChild>
                        <w:div w:id="1950695401">
                          <w:marLeft w:val="0"/>
                          <w:marRight w:val="0"/>
                          <w:marTop w:val="0"/>
                          <w:marBottom w:val="0"/>
                          <w:divBdr>
                            <w:top w:val="none" w:sz="0" w:space="0" w:color="auto"/>
                            <w:left w:val="none" w:sz="0" w:space="0" w:color="auto"/>
                            <w:bottom w:val="none" w:sz="0" w:space="0" w:color="auto"/>
                            <w:right w:val="none" w:sz="0" w:space="0" w:color="auto"/>
                          </w:divBdr>
                          <w:divsChild>
                            <w:div w:id="10096761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276910054">
      <w:bodyDiv w:val="1"/>
      <w:marLeft w:val="0"/>
      <w:marRight w:val="0"/>
      <w:marTop w:val="0"/>
      <w:marBottom w:val="0"/>
      <w:divBdr>
        <w:top w:val="none" w:sz="0" w:space="0" w:color="auto"/>
        <w:left w:val="none" w:sz="0" w:space="0" w:color="auto"/>
        <w:bottom w:val="none" w:sz="0" w:space="0" w:color="auto"/>
        <w:right w:val="none" w:sz="0" w:space="0" w:color="auto"/>
      </w:divBdr>
      <w:divsChild>
        <w:div w:id="1020357872">
          <w:marLeft w:val="0"/>
          <w:marRight w:val="0"/>
          <w:marTop w:val="0"/>
          <w:marBottom w:val="0"/>
          <w:divBdr>
            <w:top w:val="none" w:sz="0" w:space="0" w:color="auto"/>
            <w:left w:val="none" w:sz="0" w:space="0" w:color="auto"/>
            <w:bottom w:val="none" w:sz="0" w:space="0" w:color="auto"/>
            <w:right w:val="none" w:sz="0" w:space="0" w:color="auto"/>
          </w:divBdr>
          <w:divsChild>
            <w:div w:id="2017227879">
              <w:marLeft w:val="0"/>
              <w:marRight w:val="0"/>
              <w:marTop w:val="0"/>
              <w:marBottom w:val="0"/>
              <w:divBdr>
                <w:top w:val="none" w:sz="0" w:space="0" w:color="auto"/>
                <w:left w:val="none" w:sz="0" w:space="0" w:color="auto"/>
                <w:bottom w:val="none" w:sz="0" w:space="0" w:color="auto"/>
                <w:right w:val="none" w:sz="0" w:space="0" w:color="auto"/>
              </w:divBdr>
              <w:divsChild>
                <w:div w:id="1543399551">
                  <w:marLeft w:val="0"/>
                  <w:marRight w:val="0"/>
                  <w:marTop w:val="0"/>
                  <w:marBottom w:val="0"/>
                  <w:divBdr>
                    <w:top w:val="none" w:sz="0" w:space="0" w:color="auto"/>
                    <w:left w:val="none" w:sz="0" w:space="0" w:color="auto"/>
                    <w:bottom w:val="none" w:sz="0" w:space="0" w:color="auto"/>
                    <w:right w:val="none" w:sz="0" w:space="0" w:color="auto"/>
                  </w:divBdr>
                  <w:divsChild>
                    <w:div w:id="526871715">
                      <w:marLeft w:val="0"/>
                      <w:marRight w:val="0"/>
                      <w:marTop w:val="0"/>
                      <w:marBottom w:val="0"/>
                      <w:divBdr>
                        <w:top w:val="none" w:sz="0" w:space="0" w:color="auto"/>
                        <w:left w:val="none" w:sz="0" w:space="0" w:color="auto"/>
                        <w:bottom w:val="none" w:sz="0" w:space="0" w:color="auto"/>
                        <w:right w:val="none" w:sz="0" w:space="0" w:color="auto"/>
                      </w:divBdr>
                      <w:divsChild>
                        <w:div w:id="11846352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279751643">
      <w:bodyDiv w:val="1"/>
      <w:marLeft w:val="0"/>
      <w:marRight w:val="0"/>
      <w:marTop w:val="0"/>
      <w:marBottom w:val="0"/>
      <w:divBdr>
        <w:top w:val="none" w:sz="0" w:space="0" w:color="auto"/>
        <w:left w:val="none" w:sz="0" w:space="0" w:color="auto"/>
        <w:bottom w:val="none" w:sz="0" w:space="0" w:color="auto"/>
        <w:right w:val="none" w:sz="0" w:space="0" w:color="auto"/>
      </w:divBdr>
    </w:div>
    <w:div w:id="1287394212">
      <w:bodyDiv w:val="1"/>
      <w:marLeft w:val="0"/>
      <w:marRight w:val="0"/>
      <w:marTop w:val="0"/>
      <w:marBottom w:val="0"/>
      <w:divBdr>
        <w:top w:val="none" w:sz="0" w:space="0" w:color="auto"/>
        <w:left w:val="none" w:sz="0" w:space="0" w:color="auto"/>
        <w:bottom w:val="none" w:sz="0" w:space="0" w:color="auto"/>
        <w:right w:val="none" w:sz="0" w:space="0" w:color="auto"/>
      </w:divBdr>
      <w:divsChild>
        <w:div w:id="341788245">
          <w:marLeft w:val="0"/>
          <w:marRight w:val="0"/>
          <w:marTop w:val="0"/>
          <w:marBottom w:val="0"/>
          <w:divBdr>
            <w:top w:val="none" w:sz="0" w:space="0" w:color="auto"/>
            <w:left w:val="none" w:sz="0" w:space="0" w:color="auto"/>
            <w:bottom w:val="none" w:sz="0" w:space="0" w:color="auto"/>
            <w:right w:val="none" w:sz="0" w:space="0" w:color="auto"/>
          </w:divBdr>
          <w:divsChild>
            <w:div w:id="225653457">
              <w:marLeft w:val="0"/>
              <w:marRight w:val="0"/>
              <w:marTop w:val="0"/>
              <w:marBottom w:val="0"/>
              <w:divBdr>
                <w:top w:val="none" w:sz="0" w:space="0" w:color="auto"/>
                <w:left w:val="none" w:sz="0" w:space="0" w:color="auto"/>
                <w:bottom w:val="none" w:sz="0" w:space="0" w:color="auto"/>
                <w:right w:val="none" w:sz="0" w:space="0" w:color="auto"/>
              </w:divBdr>
              <w:divsChild>
                <w:div w:id="1250650263">
                  <w:marLeft w:val="0"/>
                  <w:marRight w:val="0"/>
                  <w:marTop w:val="0"/>
                  <w:marBottom w:val="0"/>
                  <w:divBdr>
                    <w:top w:val="none" w:sz="0" w:space="0" w:color="auto"/>
                    <w:left w:val="none" w:sz="0" w:space="0" w:color="auto"/>
                    <w:bottom w:val="none" w:sz="0" w:space="0" w:color="auto"/>
                    <w:right w:val="none" w:sz="0" w:space="0" w:color="auto"/>
                  </w:divBdr>
                  <w:divsChild>
                    <w:div w:id="1069694639">
                      <w:marLeft w:val="0"/>
                      <w:marRight w:val="0"/>
                      <w:marTop w:val="0"/>
                      <w:marBottom w:val="0"/>
                      <w:divBdr>
                        <w:top w:val="none" w:sz="0" w:space="0" w:color="auto"/>
                        <w:left w:val="none" w:sz="0" w:space="0" w:color="auto"/>
                        <w:bottom w:val="none" w:sz="0" w:space="0" w:color="auto"/>
                        <w:right w:val="none" w:sz="0" w:space="0" w:color="auto"/>
                      </w:divBdr>
                      <w:divsChild>
                        <w:div w:id="1675962189">
                          <w:marLeft w:val="0"/>
                          <w:marRight w:val="0"/>
                          <w:marTop w:val="0"/>
                          <w:marBottom w:val="0"/>
                          <w:divBdr>
                            <w:top w:val="none" w:sz="0" w:space="0" w:color="auto"/>
                            <w:left w:val="none" w:sz="0" w:space="0" w:color="auto"/>
                            <w:bottom w:val="none" w:sz="0" w:space="0" w:color="auto"/>
                            <w:right w:val="none" w:sz="0" w:space="0" w:color="auto"/>
                          </w:divBdr>
                          <w:divsChild>
                            <w:div w:id="13582347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288052363">
      <w:bodyDiv w:val="1"/>
      <w:marLeft w:val="0"/>
      <w:marRight w:val="0"/>
      <w:marTop w:val="0"/>
      <w:marBottom w:val="0"/>
      <w:divBdr>
        <w:top w:val="none" w:sz="0" w:space="0" w:color="auto"/>
        <w:left w:val="none" w:sz="0" w:space="0" w:color="auto"/>
        <w:bottom w:val="none" w:sz="0" w:space="0" w:color="auto"/>
        <w:right w:val="none" w:sz="0" w:space="0" w:color="auto"/>
      </w:divBdr>
    </w:div>
    <w:div w:id="1296250687">
      <w:bodyDiv w:val="1"/>
      <w:marLeft w:val="0"/>
      <w:marRight w:val="0"/>
      <w:marTop w:val="0"/>
      <w:marBottom w:val="0"/>
      <w:divBdr>
        <w:top w:val="none" w:sz="0" w:space="0" w:color="auto"/>
        <w:left w:val="none" w:sz="0" w:space="0" w:color="auto"/>
        <w:bottom w:val="none" w:sz="0" w:space="0" w:color="auto"/>
        <w:right w:val="none" w:sz="0" w:space="0" w:color="auto"/>
      </w:divBdr>
    </w:div>
    <w:div w:id="1301031767">
      <w:bodyDiv w:val="1"/>
      <w:marLeft w:val="0"/>
      <w:marRight w:val="0"/>
      <w:marTop w:val="0"/>
      <w:marBottom w:val="0"/>
      <w:divBdr>
        <w:top w:val="none" w:sz="0" w:space="0" w:color="auto"/>
        <w:left w:val="none" w:sz="0" w:space="0" w:color="auto"/>
        <w:bottom w:val="none" w:sz="0" w:space="0" w:color="auto"/>
        <w:right w:val="none" w:sz="0" w:space="0" w:color="auto"/>
      </w:divBdr>
      <w:divsChild>
        <w:div w:id="1634090661">
          <w:marLeft w:val="0"/>
          <w:marRight w:val="0"/>
          <w:marTop w:val="0"/>
          <w:marBottom w:val="0"/>
          <w:divBdr>
            <w:top w:val="none" w:sz="0" w:space="0" w:color="auto"/>
            <w:left w:val="none" w:sz="0" w:space="0" w:color="auto"/>
            <w:bottom w:val="none" w:sz="0" w:space="0" w:color="auto"/>
            <w:right w:val="none" w:sz="0" w:space="0" w:color="auto"/>
          </w:divBdr>
          <w:divsChild>
            <w:div w:id="438794448">
              <w:marLeft w:val="0"/>
              <w:marRight w:val="0"/>
              <w:marTop w:val="0"/>
              <w:marBottom w:val="0"/>
              <w:divBdr>
                <w:top w:val="none" w:sz="0" w:space="0" w:color="auto"/>
                <w:left w:val="none" w:sz="0" w:space="0" w:color="auto"/>
                <w:bottom w:val="none" w:sz="0" w:space="0" w:color="auto"/>
                <w:right w:val="none" w:sz="0" w:space="0" w:color="auto"/>
              </w:divBdr>
              <w:divsChild>
                <w:div w:id="584460455">
                  <w:marLeft w:val="0"/>
                  <w:marRight w:val="0"/>
                  <w:marTop w:val="0"/>
                  <w:marBottom w:val="0"/>
                  <w:divBdr>
                    <w:top w:val="none" w:sz="0" w:space="0" w:color="auto"/>
                    <w:left w:val="none" w:sz="0" w:space="0" w:color="auto"/>
                    <w:bottom w:val="none" w:sz="0" w:space="0" w:color="auto"/>
                    <w:right w:val="none" w:sz="0" w:space="0" w:color="auto"/>
                  </w:divBdr>
                </w:div>
                <w:div w:id="2056657482">
                  <w:marLeft w:val="0"/>
                  <w:marRight w:val="0"/>
                  <w:marTop w:val="15"/>
                  <w:marBottom w:val="0"/>
                  <w:divBdr>
                    <w:top w:val="single" w:sz="6" w:space="6" w:color="9C9C9C"/>
                    <w:left w:val="none" w:sz="0" w:space="6" w:color="auto"/>
                    <w:bottom w:val="single" w:sz="6" w:space="6" w:color="E2E2E2"/>
                    <w:right w:val="none" w:sz="0" w:space="6" w:color="auto"/>
                  </w:divBdr>
                </w:div>
              </w:divsChild>
            </w:div>
          </w:divsChild>
        </w:div>
        <w:div w:id="1729109431">
          <w:marLeft w:val="0"/>
          <w:marRight w:val="0"/>
          <w:marTop w:val="0"/>
          <w:marBottom w:val="0"/>
          <w:divBdr>
            <w:top w:val="none" w:sz="0" w:space="0" w:color="auto"/>
            <w:left w:val="none" w:sz="0" w:space="0" w:color="auto"/>
            <w:bottom w:val="none" w:sz="0" w:space="0" w:color="auto"/>
            <w:right w:val="none" w:sz="0" w:space="0" w:color="auto"/>
          </w:divBdr>
        </w:div>
      </w:divsChild>
    </w:div>
    <w:div w:id="1303391933">
      <w:bodyDiv w:val="1"/>
      <w:marLeft w:val="0"/>
      <w:marRight w:val="0"/>
      <w:marTop w:val="0"/>
      <w:marBottom w:val="0"/>
      <w:divBdr>
        <w:top w:val="none" w:sz="0" w:space="0" w:color="auto"/>
        <w:left w:val="none" w:sz="0" w:space="0" w:color="auto"/>
        <w:bottom w:val="none" w:sz="0" w:space="0" w:color="auto"/>
        <w:right w:val="none" w:sz="0" w:space="0" w:color="auto"/>
      </w:divBdr>
      <w:divsChild>
        <w:div w:id="1865170807">
          <w:marLeft w:val="0"/>
          <w:marRight w:val="0"/>
          <w:marTop w:val="0"/>
          <w:marBottom w:val="0"/>
          <w:divBdr>
            <w:top w:val="none" w:sz="0" w:space="0" w:color="auto"/>
            <w:left w:val="none" w:sz="0" w:space="0" w:color="auto"/>
            <w:bottom w:val="none" w:sz="0" w:space="0" w:color="auto"/>
            <w:right w:val="none" w:sz="0" w:space="0" w:color="auto"/>
          </w:divBdr>
          <w:divsChild>
            <w:div w:id="1248609244">
              <w:marLeft w:val="0"/>
              <w:marRight w:val="0"/>
              <w:marTop w:val="0"/>
              <w:marBottom w:val="0"/>
              <w:divBdr>
                <w:top w:val="none" w:sz="0" w:space="0" w:color="auto"/>
                <w:left w:val="none" w:sz="0" w:space="0" w:color="auto"/>
                <w:bottom w:val="none" w:sz="0" w:space="0" w:color="auto"/>
                <w:right w:val="none" w:sz="0" w:space="0" w:color="auto"/>
              </w:divBdr>
              <w:divsChild>
                <w:div w:id="1166936510">
                  <w:marLeft w:val="0"/>
                  <w:marRight w:val="0"/>
                  <w:marTop w:val="0"/>
                  <w:marBottom w:val="0"/>
                  <w:divBdr>
                    <w:top w:val="none" w:sz="0" w:space="0" w:color="auto"/>
                    <w:left w:val="none" w:sz="0" w:space="0" w:color="auto"/>
                    <w:bottom w:val="none" w:sz="0" w:space="0" w:color="auto"/>
                    <w:right w:val="none" w:sz="0" w:space="0" w:color="auto"/>
                  </w:divBdr>
                  <w:divsChild>
                    <w:div w:id="1090394466">
                      <w:marLeft w:val="0"/>
                      <w:marRight w:val="0"/>
                      <w:marTop w:val="0"/>
                      <w:marBottom w:val="0"/>
                      <w:divBdr>
                        <w:top w:val="none" w:sz="0" w:space="0" w:color="auto"/>
                        <w:left w:val="none" w:sz="0" w:space="0" w:color="auto"/>
                        <w:bottom w:val="none" w:sz="0" w:space="0" w:color="auto"/>
                        <w:right w:val="none" w:sz="0" w:space="0" w:color="auto"/>
                      </w:divBdr>
                      <w:divsChild>
                        <w:div w:id="1309243816">
                          <w:marLeft w:val="0"/>
                          <w:marRight w:val="0"/>
                          <w:marTop w:val="0"/>
                          <w:marBottom w:val="0"/>
                          <w:divBdr>
                            <w:top w:val="none" w:sz="0" w:space="0" w:color="auto"/>
                            <w:left w:val="none" w:sz="0" w:space="0" w:color="auto"/>
                            <w:bottom w:val="none" w:sz="0" w:space="0" w:color="auto"/>
                            <w:right w:val="none" w:sz="0" w:space="0" w:color="auto"/>
                          </w:divBdr>
                          <w:divsChild>
                            <w:div w:id="20387764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305816744">
      <w:bodyDiv w:val="1"/>
      <w:marLeft w:val="0"/>
      <w:marRight w:val="0"/>
      <w:marTop w:val="0"/>
      <w:marBottom w:val="0"/>
      <w:divBdr>
        <w:top w:val="none" w:sz="0" w:space="0" w:color="auto"/>
        <w:left w:val="none" w:sz="0" w:space="0" w:color="auto"/>
        <w:bottom w:val="none" w:sz="0" w:space="0" w:color="auto"/>
        <w:right w:val="none" w:sz="0" w:space="0" w:color="auto"/>
      </w:divBdr>
    </w:div>
    <w:div w:id="1307780092">
      <w:bodyDiv w:val="1"/>
      <w:marLeft w:val="0"/>
      <w:marRight w:val="0"/>
      <w:marTop w:val="0"/>
      <w:marBottom w:val="0"/>
      <w:divBdr>
        <w:top w:val="none" w:sz="0" w:space="0" w:color="auto"/>
        <w:left w:val="none" w:sz="0" w:space="0" w:color="auto"/>
        <w:bottom w:val="none" w:sz="0" w:space="0" w:color="auto"/>
        <w:right w:val="none" w:sz="0" w:space="0" w:color="auto"/>
      </w:divBdr>
    </w:div>
    <w:div w:id="1309557699">
      <w:bodyDiv w:val="1"/>
      <w:marLeft w:val="0"/>
      <w:marRight w:val="0"/>
      <w:marTop w:val="0"/>
      <w:marBottom w:val="0"/>
      <w:divBdr>
        <w:top w:val="none" w:sz="0" w:space="0" w:color="auto"/>
        <w:left w:val="none" w:sz="0" w:space="0" w:color="auto"/>
        <w:bottom w:val="none" w:sz="0" w:space="0" w:color="auto"/>
        <w:right w:val="none" w:sz="0" w:space="0" w:color="auto"/>
      </w:divBdr>
      <w:divsChild>
        <w:div w:id="1007947565">
          <w:marLeft w:val="0"/>
          <w:marRight w:val="0"/>
          <w:marTop w:val="0"/>
          <w:marBottom w:val="0"/>
          <w:divBdr>
            <w:top w:val="none" w:sz="0" w:space="0" w:color="auto"/>
            <w:left w:val="none" w:sz="0" w:space="0" w:color="auto"/>
            <w:bottom w:val="none" w:sz="0" w:space="0" w:color="auto"/>
            <w:right w:val="none" w:sz="0" w:space="0" w:color="auto"/>
          </w:divBdr>
          <w:divsChild>
            <w:div w:id="1402755820">
              <w:marLeft w:val="0"/>
              <w:marRight w:val="0"/>
              <w:marTop w:val="0"/>
              <w:marBottom w:val="0"/>
              <w:divBdr>
                <w:top w:val="none" w:sz="0" w:space="0" w:color="auto"/>
                <w:left w:val="none" w:sz="0" w:space="0" w:color="auto"/>
                <w:bottom w:val="none" w:sz="0" w:space="0" w:color="auto"/>
                <w:right w:val="none" w:sz="0" w:space="0" w:color="auto"/>
              </w:divBdr>
              <w:divsChild>
                <w:div w:id="1524634250">
                  <w:marLeft w:val="0"/>
                  <w:marRight w:val="0"/>
                  <w:marTop w:val="0"/>
                  <w:marBottom w:val="0"/>
                  <w:divBdr>
                    <w:top w:val="none" w:sz="0" w:space="0" w:color="auto"/>
                    <w:left w:val="none" w:sz="0" w:space="0" w:color="auto"/>
                    <w:bottom w:val="none" w:sz="0" w:space="0" w:color="auto"/>
                    <w:right w:val="none" w:sz="0" w:space="0" w:color="auto"/>
                  </w:divBdr>
                  <w:divsChild>
                    <w:div w:id="1179075451">
                      <w:marLeft w:val="0"/>
                      <w:marRight w:val="0"/>
                      <w:marTop w:val="0"/>
                      <w:marBottom w:val="0"/>
                      <w:divBdr>
                        <w:top w:val="none" w:sz="0" w:space="0" w:color="auto"/>
                        <w:left w:val="none" w:sz="0" w:space="0" w:color="auto"/>
                        <w:bottom w:val="none" w:sz="0" w:space="0" w:color="auto"/>
                        <w:right w:val="none" w:sz="0" w:space="0" w:color="auto"/>
                      </w:divBdr>
                      <w:divsChild>
                        <w:div w:id="1138647255">
                          <w:marLeft w:val="0"/>
                          <w:marRight w:val="0"/>
                          <w:marTop w:val="0"/>
                          <w:marBottom w:val="0"/>
                          <w:divBdr>
                            <w:top w:val="none" w:sz="0" w:space="0" w:color="auto"/>
                            <w:left w:val="none" w:sz="0" w:space="0" w:color="auto"/>
                            <w:bottom w:val="none" w:sz="0" w:space="0" w:color="auto"/>
                            <w:right w:val="none" w:sz="0" w:space="0" w:color="auto"/>
                          </w:divBdr>
                          <w:divsChild>
                            <w:div w:id="20951301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315182997">
      <w:bodyDiv w:val="1"/>
      <w:marLeft w:val="0"/>
      <w:marRight w:val="0"/>
      <w:marTop w:val="0"/>
      <w:marBottom w:val="0"/>
      <w:divBdr>
        <w:top w:val="none" w:sz="0" w:space="0" w:color="auto"/>
        <w:left w:val="none" w:sz="0" w:space="0" w:color="auto"/>
        <w:bottom w:val="none" w:sz="0" w:space="0" w:color="auto"/>
        <w:right w:val="none" w:sz="0" w:space="0" w:color="auto"/>
      </w:divBdr>
      <w:divsChild>
        <w:div w:id="1529753342">
          <w:marLeft w:val="0"/>
          <w:marRight w:val="0"/>
          <w:marTop w:val="0"/>
          <w:marBottom w:val="0"/>
          <w:divBdr>
            <w:top w:val="none" w:sz="0" w:space="0" w:color="auto"/>
            <w:left w:val="none" w:sz="0" w:space="0" w:color="auto"/>
            <w:bottom w:val="none" w:sz="0" w:space="0" w:color="auto"/>
            <w:right w:val="none" w:sz="0" w:space="0" w:color="auto"/>
          </w:divBdr>
          <w:divsChild>
            <w:div w:id="64113521">
              <w:marLeft w:val="0"/>
              <w:marRight w:val="0"/>
              <w:marTop w:val="0"/>
              <w:marBottom w:val="0"/>
              <w:divBdr>
                <w:top w:val="none" w:sz="0" w:space="0" w:color="auto"/>
                <w:left w:val="none" w:sz="0" w:space="0" w:color="auto"/>
                <w:bottom w:val="none" w:sz="0" w:space="0" w:color="auto"/>
                <w:right w:val="none" w:sz="0" w:space="0" w:color="auto"/>
              </w:divBdr>
              <w:divsChild>
                <w:div w:id="1984651975">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318457078">
      <w:bodyDiv w:val="1"/>
      <w:marLeft w:val="0"/>
      <w:marRight w:val="0"/>
      <w:marTop w:val="0"/>
      <w:marBottom w:val="0"/>
      <w:divBdr>
        <w:top w:val="none" w:sz="0" w:space="0" w:color="auto"/>
        <w:left w:val="none" w:sz="0" w:space="0" w:color="auto"/>
        <w:bottom w:val="none" w:sz="0" w:space="0" w:color="auto"/>
        <w:right w:val="none" w:sz="0" w:space="0" w:color="auto"/>
      </w:divBdr>
    </w:div>
    <w:div w:id="1324623535">
      <w:bodyDiv w:val="1"/>
      <w:marLeft w:val="0"/>
      <w:marRight w:val="0"/>
      <w:marTop w:val="0"/>
      <w:marBottom w:val="0"/>
      <w:divBdr>
        <w:top w:val="none" w:sz="0" w:space="0" w:color="auto"/>
        <w:left w:val="none" w:sz="0" w:space="0" w:color="auto"/>
        <w:bottom w:val="none" w:sz="0" w:space="0" w:color="auto"/>
        <w:right w:val="none" w:sz="0" w:space="0" w:color="auto"/>
      </w:divBdr>
    </w:div>
    <w:div w:id="1325355228">
      <w:bodyDiv w:val="1"/>
      <w:marLeft w:val="0"/>
      <w:marRight w:val="0"/>
      <w:marTop w:val="0"/>
      <w:marBottom w:val="0"/>
      <w:divBdr>
        <w:top w:val="none" w:sz="0" w:space="0" w:color="auto"/>
        <w:left w:val="none" w:sz="0" w:space="0" w:color="auto"/>
        <w:bottom w:val="none" w:sz="0" w:space="0" w:color="auto"/>
        <w:right w:val="none" w:sz="0" w:space="0" w:color="auto"/>
      </w:divBdr>
      <w:divsChild>
        <w:div w:id="848904679">
          <w:marLeft w:val="0"/>
          <w:marRight w:val="0"/>
          <w:marTop w:val="0"/>
          <w:marBottom w:val="0"/>
          <w:divBdr>
            <w:top w:val="none" w:sz="0" w:space="0" w:color="auto"/>
            <w:left w:val="none" w:sz="0" w:space="0" w:color="auto"/>
            <w:bottom w:val="none" w:sz="0" w:space="0" w:color="auto"/>
            <w:right w:val="none" w:sz="0" w:space="0" w:color="auto"/>
          </w:divBdr>
          <w:divsChild>
            <w:div w:id="9377641">
              <w:marLeft w:val="0"/>
              <w:marRight w:val="0"/>
              <w:marTop w:val="0"/>
              <w:marBottom w:val="0"/>
              <w:divBdr>
                <w:top w:val="none" w:sz="0" w:space="0" w:color="auto"/>
                <w:left w:val="none" w:sz="0" w:space="0" w:color="auto"/>
                <w:bottom w:val="none" w:sz="0" w:space="0" w:color="auto"/>
                <w:right w:val="none" w:sz="0" w:space="0" w:color="auto"/>
              </w:divBdr>
              <w:divsChild>
                <w:div w:id="544104304">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328631278">
      <w:bodyDiv w:val="1"/>
      <w:marLeft w:val="0"/>
      <w:marRight w:val="0"/>
      <w:marTop w:val="0"/>
      <w:marBottom w:val="0"/>
      <w:divBdr>
        <w:top w:val="none" w:sz="0" w:space="0" w:color="auto"/>
        <w:left w:val="none" w:sz="0" w:space="0" w:color="auto"/>
        <w:bottom w:val="none" w:sz="0" w:space="0" w:color="auto"/>
        <w:right w:val="none" w:sz="0" w:space="0" w:color="auto"/>
      </w:divBdr>
    </w:div>
    <w:div w:id="1339229825">
      <w:bodyDiv w:val="1"/>
      <w:marLeft w:val="0"/>
      <w:marRight w:val="0"/>
      <w:marTop w:val="0"/>
      <w:marBottom w:val="0"/>
      <w:divBdr>
        <w:top w:val="none" w:sz="0" w:space="0" w:color="auto"/>
        <w:left w:val="none" w:sz="0" w:space="0" w:color="auto"/>
        <w:bottom w:val="none" w:sz="0" w:space="0" w:color="auto"/>
        <w:right w:val="none" w:sz="0" w:space="0" w:color="auto"/>
      </w:divBdr>
    </w:div>
    <w:div w:id="1342973210">
      <w:bodyDiv w:val="1"/>
      <w:marLeft w:val="0"/>
      <w:marRight w:val="0"/>
      <w:marTop w:val="0"/>
      <w:marBottom w:val="0"/>
      <w:divBdr>
        <w:top w:val="none" w:sz="0" w:space="0" w:color="auto"/>
        <w:left w:val="none" w:sz="0" w:space="0" w:color="auto"/>
        <w:bottom w:val="none" w:sz="0" w:space="0" w:color="auto"/>
        <w:right w:val="none" w:sz="0" w:space="0" w:color="auto"/>
      </w:divBdr>
    </w:div>
    <w:div w:id="1345136085">
      <w:bodyDiv w:val="1"/>
      <w:marLeft w:val="0"/>
      <w:marRight w:val="0"/>
      <w:marTop w:val="0"/>
      <w:marBottom w:val="0"/>
      <w:divBdr>
        <w:top w:val="none" w:sz="0" w:space="0" w:color="auto"/>
        <w:left w:val="none" w:sz="0" w:space="0" w:color="auto"/>
        <w:bottom w:val="none" w:sz="0" w:space="0" w:color="auto"/>
        <w:right w:val="none" w:sz="0" w:space="0" w:color="auto"/>
      </w:divBdr>
    </w:div>
    <w:div w:id="1353452272">
      <w:bodyDiv w:val="1"/>
      <w:marLeft w:val="0"/>
      <w:marRight w:val="0"/>
      <w:marTop w:val="0"/>
      <w:marBottom w:val="0"/>
      <w:divBdr>
        <w:top w:val="none" w:sz="0" w:space="0" w:color="auto"/>
        <w:left w:val="none" w:sz="0" w:space="0" w:color="auto"/>
        <w:bottom w:val="none" w:sz="0" w:space="0" w:color="auto"/>
        <w:right w:val="none" w:sz="0" w:space="0" w:color="auto"/>
      </w:divBdr>
    </w:div>
    <w:div w:id="1357151261">
      <w:bodyDiv w:val="1"/>
      <w:marLeft w:val="0"/>
      <w:marRight w:val="0"/>
      <w:marTop w:val="0"/>
      <w:marBottom w:val="0"/>
      <w:divBdr>
        <w:top w:val="none" w:sz="0" w:space="0" w:color="auto"/>
        <w:left w:val="none" w:sz="0" w:space="0" w:color="auto"/>
        <w:bottom w:val="none" w:sz="0" w:space="0" w:color="auto"/>
        <w:right w:val="none" w:sz="0" w:space="0" w:color="auto"/>
      </w:divBdr>
    </w:div>
    <w:div w:id="1363437203">
      <w:bodyDiv w:val="1"/>
      <w:marLeft w:val="0"/>
      <w:marRight w:val="0"/>
      <w:marTop w:val="0"/>
      <w:marBottom w:val="0"/>
      <w:divBdr>
        <w:top w:val="none" w:sz="0" w:space="0" w:color="auto"/>
        <w:left w:val="none" w:sz="0" w:space="0" w:color="auto"/>
        <w:bottom w:val="none" w:sz="0" w:space="0" w:color="auto"/>
        <w:right w:val="none" w:sz="0" w:space="0" w:color="auto"/>
      </w:divBdr>
    </w:div>
    <w:div w:id="1371373431">
      <w:bodyDiv w:val="1"/>
      <w:marLeft w:val="0"/>
      <w:marRight w:val="0"/>
      <w:marTop w:val="0"/>
      <w:marBottom w:val="0"/>
      <w:divBdr>
        <w:top w:val="none" w:sz="0" w:space="0" w:color="auto"/>
        <w:left w:val="none" w:sz="0" w:space="0" w:color="auto"/>
        <w:bottom w:val="none" w:sz="0" w:space="0" w:color="auto"/>
        <w:right w:val="none" w:sz="0" w:space="0" w:color="auto"/>
      </w:divBdr>
    </w:div>
    <w:div w:id="1374501093">
      <w:bodyDiv w:val="1"/>
      <w:marLeft w:val="0"/>
      <w:marRight w:val="0"/>
      <w:marTop w:val="0"/>
      <w:marBottom w:val="0"/>
      <w:divBdr>
        <w:top w:val="none" w:sz="0" w:space="0" w:color="auto"/>
        <w:left w:val="none" w:sz="0" w:space="0" w:color="auto"/>
        <w:bottom w:val="none" w:sz="0" w:space="0" w:color="auto"/>
        <w:right w:val="none" w:sz="0" w:space="0" w:color="auto"/>
      </w:divBdr>
    </w:div>
    <w:div w:id="1375278236">
      <w:bodyDiv w:val="1"/>
      <w:marLeft w:val="0"/>
      <w:marRight w:val="0"/>
      <w:marTop w:val="0"/>
      <w:marBottom w:val="0"/>
      <w:divBdr>
        <w:top w:val="none" w:sz="0" w:space="0" w:color="auto"/>
        <w:left w:val="none" w:sz="0" w:space="0" w:color="auto"/>
        <w:bottom w:val="none" w:sz="0" w:space="0" w:color="auto"/>
        <w:right w:val="none" w:sz="0" w:space="0" w:color="auto"/>
      </w:divBdr>
      <w:divsChild>
        <w:div w:id="1562129714">
          <w:marLeft w:val="0"/>
          <w:marRight w:val="0"/>
          <w:marTop w:val="0"/>
          <w:marBottom w:val="0"/>
          <w:divBdr>
            <w:top w:val="none" w:sz="0" w:space="0" w:color="auto"/>
            <w:left w:val="none" w:sz="0" w:space="0" w:color="auto"/>
            <w:bottom w:val="none" w:sz="0" w:space="0" w:color="auto"/>
            <w:right w:val="none" w:sz="0" w:space="0" w:color="auto"/>
          </w:divBdr>
          <w:divsChild>
            <w:div w:id="45953093">
              <w:marLeft w:val="0"/>
              <w:marRight w:val="0"/>
              <w:marTop w:val="0"/>
              <w:marBottom w:val="0"/>
              <w:divBdr>
                <w:top w:val="none" w:sz="0" w:space="0" w:color="auto"/>
                <w:left w:val="none" w:sz="0" w:space="0" w:color="auto"/>
                <w:bottom w:val="none" w:sz="0" w:space="0" w:color="auto"/>
                <w:right w:val="none" w:sz="0" w:space="0" w:color="auto"/>
              </w:divBdr>
              <w:divsChild>
                <w:div w:id="1085952833">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377121012">
      <w:bodyDiv w:val="1"/>
      <w:marLeft w:val="0"/>
      <w:marRight w:val="0"/>
      <w:marTop w:val="0"/>
      <w:marBottom w:val="0"/>
      <w:divBdr>
        <w:top w:val="none" w:sz="0" w:space="0" w:color="auto"/>
        <w:left w:val="none" w:sz="0" w:space="0" w:color="auto"/>
        <w:bottom w:val="none" w:sz="0" w:space="0" w:color="auto"/>
        <w:right w:val="none" w:sz="0" w:space="0" w:color="auto"/>
      </w:divBdr>
    </w:div>
    <w:div w:id="1387140675">
      <w:bodyDiv w:val="1"/>
      <w:marLeft w:val="0"/>
      <w:marRight w:val="0"/>
      <w:marTop w:val="0"/>
      <w:marBottom w:val="0"/>
      <w:divBdr>
        <w:top w:val="none" w:sz="0" w:space="0" w:color="auto"/>
        <w:left w:val="none" w:sz="0" w:space="0" w:color="auto"/>
        <w:bottom w:val="none" w:sz="0" w:space="0" w:color="auto"/>
        <w:right w:val="none" w:sz="0" w:space="0" w:color="auto"/>
      </w:divBdr>
    </w:div>
    <w:div w:id="1402023086">
      <w:bodyDiv w:val="1"/>
      <w:marLeft w:val="0"/>
      <w:marRight w:val="0"/>
      <w:marTop w:val="0"/>
      <w:marBottom w:val="0"/>
      <w:divBdr>
        <w:top w:val="none" w:sz="0" w:space="0" w:color="auto"/>
        <w:left w:val="none" w:sz="0" w:space="0" w:color="auto"/>
        <w:bottom w:val="none" w:sz="0" w:space="0" w:color="auto"/>
        <w:right w:val="none" w:sz="0" w:space="0" w:color="auto"/>
      </w:divBdr>
    </w:div>
    <w:div w:id="1407145048">
      <w:bodyDiv w:val="1"/>
      <w:marLeft w:val="0"/>
      <w:marRight w:val="0"/>
      <w:marTop w:val="0"/>
      <w:marBottom w:val="120"/>
      <w:divBdr>
        <w:top w:val="none" w:sz="0" w:space="0" w:color="auto"/>
        <w:left w:val="none" w:sz="0" w:space="0" w:color="auto"/>
        <w:bottom w:val="none" w:sz="0" w:space="0" w:color="auto"/>
        <w:right w:val="none" w:sz="0" w:space="0" w:color="auto"/>
      </w:divBdr>
      <w:divsChild>
        <w:div w:id="2004236014">
          <w:marLeft w:val="0"/>
          <w:marRight w:val="0"/>
          <w:marTop w:val="0"/>
          <w:marBottom w:val="750"/>
          <w:divBdr>
            <w:top w:val="none" w:sz="0" w:space="0" w:color="auto"/>
            <w:left w:val="none" w:sz="0" w:space="0" w:color="auto"/>
            <w:bottom w:val="none" w:sz="0" w:space="0" w:color="auto"/>
            <w:right w:val="none" w:sz="0" w:space="0" w:color="auto"/>
          </w:divBdr>
          <w:divsChild>
            <w:div w:id="1028405966">
              <w:marLeft w:val="0"/>
              <w:marRight w:val="0"/>
              <w:marTop w:val="0"/>
              <w:marBottom w:val="0"/>
              <w:divBdr>
                <w:top w:val="none" w:sz="0" w:space="0" w:color="auto"/>
                <w:left w:val="none" w:sz="0" w:space="0" w:color="auto"/>
                <w:bottom w:val="none" w:sz="0" w:space="0" w:color="auto"/>
                <w:right w:val="none" w:sz="0" w:space="0" w:color="auto"/>
              </w:divBdr>
              <w:divsChild>
                <w:div w:id="1579243037">
                  <w:marLeft w:val="0"/>
                  <w:marRight w:val="0"/>
                  <w:marTop w:val="0"/>
                  <w:marBottom w:val="0"/>
                  <w:divBdr>
                    <w:top w:val="none" w:sz="0" w:space="0" w:color="auto"/>
                    <w:left w:val="none" w:sz="0" w:space="0" w:color="auto"/>
                    <w:bottom w:val="none" w:sz="0" w:space="0" w:color="auto"/>
                    <w:right w:val="none" w:sz="0" w:space="0" w:color="auto"/>
                  </w:divBdr>
                  <w:divsChild>
                    <w:div w:id="848300155">
                      <w:marLeft w:val="0"/>
                      <w:marRight w:val="0"/>
                      <w:marTop w:val="0"/>
                      <w:marBottom w:val="0"/>
                      <w:divBdr>
                        <w:top w:val="none" w:sz="0" w:space="0" w:color="auto"/>
                        <w:left w:val="none" w:sz="0" w:space="0" w:color="auto"/>
                        <w:bottom w:val="none" w:sz="0" w:space="0" w:color="auto"/>
                        <w:right w:val="none" w:sz="0" w:space="0" w:color="auto"/>
                      </w:divBdr>
                      <w:divsChild>
                        <w:div w:id="48848483">
                          <w:marLeft w:val="0"/>
                          <w:marRight w:val="0"/>
                          <w:marTop w:val="0"/>
                          <w:marBottom w:val="0"/>
                          <w:divBdr>
                            <w:top w:val="none" w:sz="0" w:space="0" w:color="auto"/>
                            <w:left w:val="none" w:sz="0" w:space="0" w:color="auto"/>
                            <w:bottom w:val="none" w:sz="0" w:space="0" w:color="auto"/>
                            <w:right w:val="none" w:sz="0" w:space="0" w:color="auto"/>
                          </w:divBdr>
                          <w:divsChild>
                            <w:div w:id="1421373328">
                              <w:marLeft w:val="0"/>
                              <w:marRight w:val="0"/>
                              <w:marTop w:val="0"/>
                              <w:marBottom w:val="0"/>
                              <w:divBdr>
                                <w:top w:val="none" w:sz="0" w:space="0" w:color="auto"/>
                                <w:left w:val="none" w:sz="0" w:space="0" w:color="auto"/>
                                <w:bottom w:val="none" w:sz="0" w:space="0" w:color="auto"/>
                                <w:right w:val="none" w:sz="0" w:space="0" w:color="auto"/>
                              </w:divBdr>
                              <w:divsChild>
                                <w:div w:id="837383525">
                                  <w:marLeft w:val="0"/>
                                  <w:marRight w:val="0"/>
                                  <w:marTop w:val="0"/>
                                  <w:marBottom w:val="0"/>
                                  <w:divBdr>
                                    <w:top w:val="none" w:sz="0" w:space="0" w:color="auto"/>
                                    <w:left w:val="none" w:sz="0" w:space="0" w:color="auto"/>
                                    <w:bottom w:val="none" w:sz="0" w:space="0" w:color="auto"/>
                                    <w:right w:val="none" w:sz="0" w:space="0" w:color="auto"/>
                                  </w:divBdr>
                                  <w:divsChild>
                                    <w:div w:id="7130459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418208435">
      <w:bodyDiv w:val="1"/>
      <w:marLeft w:val="0"/>
      <w:marRight w:val="0"/>
      <w:marTop w:val="0"/>
      <w:marBottom w:val="0"/>
      <w:divBdr>
        <w:top w:val="none" w:sz="0" w:space="0" w:color="auto"/>
        <w:left w:val="none" w:sz="0" w:space="0" w:color="auto"/>
        <w:bottom w:val="none" w:sz="0" w:space="0" w:color="auto"/>
        <w:right w:val="none" w:sz="0" w:space="0" w:color="auto"/>
      </w:divBdr>
    </w:div>
    <w:div w:id="1421948574">
      <w:bodyDiv w:val="1"/>
      <w:marLeft w:val="0"/>
      <w:marRight w:val="0"/>
      <w:marTop w:val="0"/>
      <w:marBottom w:val="0"/>
      <w:divBdr>
        <w:top w:val="none" w:sz="0" w:space="0" w:color="auto"/>
        <w:left w:val="none" w:sz="0" w:space="0" w:color="auto"/>
        <w:bottom w:val="none" w:sz="0" w:space="0" w:color="auto"/>
        <w:right w:val="none" w:sz="0" w:space="0" w:color="auto"/>
      </w:divBdr>
    </w:div>
    <w:div w:id="1424566916">
      <w:bodyDiv w:val="1"/>
      <w:marLeft w:val="0"/>
      <w:marRight w:val="0"/>
      <w:marTop w:val="0"/>
      <w:marBottom w:val="0"/>
      <w:divBdr>
        <w:top w:val="none" w:sz="0" w:space="0" w:color="auto"/>
        <w:left w:val="none" w:sz="0" w:space="0" w:color="auto"/>
        <w:bottom w:val="none" w:sz="0" w:space="0" w:color="auto"/>
        <w:right w:val="none" w:sz="0" w:space="0" w:color="auto"/>
      </w:divBdr>
    </w:div>
    <w:div w:id="1426606397">
      <w:bodyDiv w:val="1"/>
      <w:marLeft w:val="0"/>
      <w:marRight w:val="0"/>
      <w:marTop w:val="0"/>
      <w:marBottom w:val="0"/>
      <w:divBdr>
        <w:top w:val="none" w:sz="0" w:space="0" w:color="auto"/>
        <w:left w:val="none" w:sz="0" w:space="0" w:color="auto"/>
        <w:bottom w:val="none" w:sz="0" w:space="0" w:color="auto"/>
        <w:right w:val="none" w:sz="0" w:space="0" w:color="auto"/>
      </w:divBdr>
    </w:div>
    <w:div w:id="1429617614">
      <w:bodyDiv w:val="1"/>
      <w:marLeft w:val="0"/>
      <w:marRight w:val="0"/>
      <w:marTop w:val="0"/>
      <w:marBottom w:val="0"/>
      <w:divBdr>
        <w:top w:val="none" w:sz="0" w:space="0" w:color="auto"/>
        <w:left w:val="none" w:sz="0" w:space="0" w:color="auto"/>
        <w:bottom w:val="none" w:sz="0" w:space="0" w:color="auto"/>
        <w:right w:val="none" w:sz="0" w:space="0" w:color="auto"/>
      </w:divBdr>
    </w:div>
    <w:div w:id="1433164483">
      <w:bodyDiv w:val="1"/>
      <w:marLeft w:val="0"/>
      <w:marRight w:val="0"/>
      <w:marTop w:val="0"/>
      <w:marBottom w:val="0"/>
      <w:divBdr>
        <w:top w:val="none" w:sz="0" w:space="0" w:color="auto"/>
        <w:left w:val="none" w:sz="0" w:space="0" w:color="auto"/>
        <w:bottom w:val="none" w:sz="0" w:space="0" w:color="auto"/>
        <w:right w:val="none" w:sz="0" w:space="0" w:color="auto"/>
      </w:divBdr>
    </w:div>
    <w:div w:id="1434133782">
      <w:bodyDiv w:val="1"/>
      <w:marLeft w:val="0"/>
      <w:marRight w:val="0"/>
      <w:marTop w:val="0"/>
      <w:marBottom w:val="0"/>
      <w:divBdr>
        <w:top w:val="none" w:sz="0" w:space="0" w:color="auto"/>
        <w:left w:val="none" w:sz="0" w:space="0" w:color="auto"/>
        <w:bottom w:val="none" w:sz="0" w:space="0" w:color="auto"/>
        <w:right w:val="none" w:sz="0" w:space="0" w:color="auto"/>
      </w:divBdr>
    </w:div>
    <w:div w:id="1445685575">
      <w:bodyDiv w:val="1"/>
      <w:marLeft w:val="0"/>
      <w:marRight w:val="0"/>
      <w:marTop w:val="0"/>
      <w:marBottom w:val="0"/>
      <w:divBdr>
        <w:top w:val="none" w:sz="0" w:space="0" w:color="auto"/>
        <w:left w:val="none" w:sz="0" w:space="0" w:color="auto"/>
        <w:bottom w:val="none" w:sz="0" w:space="0" w:color="auto"/>
        <w:right w:val="none" w:sz="0" w:space="0" w:color="auto"/>
      </w:divBdr>
      <w:divsChild>
        <w:div w:id="1626232760">
          <w:marLeft w:val="0"/>
          <w:marRight w:val="0"/>
          <w:marTop w:val="0"/>
          <w:marBottom w:val="0"/>
          <w:divBdr>
            <w:top w:val="none" w:sz="0" w:space="0" w:color="auto"/>
            <w:left w:val="none" w:sz="0" w:space="0" w:color="auto"/>
            <w:bottom w:val="none" w:sz="0" w:space="0" w:color="auto"/>
            <w:right w:val="none" w:sz="0" w:space="0" w:color="auto"/>
          </w:divBdr>
        </w:div>
      </w:divsChild>
    </w:div>
    <w:div w:id="1448817334">
      <w:bodyDiv w:val="1"/>
      <w:marLeft w:val="0"/>
      <w:marRight w:val="0"/>
      <w:marTop w:val="0"/>
      <w:marBottom w:val="0"/>
      <w:divBdr>
        <w:top w:val="none" w:sz="0" w:space="0" w:color="auto"/>
        <w:left w:val="none" w:sz="0" w:space="0" w:color="auto"/>
        <w:bottom w:val="none" w:sz="0" w:space="0" w:color="auto"/>
        <w:right w:val="none" w:sz="0" w:space="0" w:color="auto"/>
      </w:divBdr>
      <w:divsChild>
        <w:div w:id="19941934">
          <w:marLeft w:val="0"/>
          <w:marRight w:val="0"/>
          <w:marTop w:val="0"/>
          <w:marBottom w:val="0"/>
          <w:divBdr>
            <w:top w:val="none" w:sz="0" w:space="0" w:color="auto"/>
            <w:left w:val="none" w:sz="0" w:space="0" w:color="auto"/>
            <w:bottom w:val="none" w:sz="0" w:space="0" w:color="auto"/>
            <w:right w:val="none" w:sz="0" w:space="0" w:color="auto"/>
          </w:divBdr>
          <w:divsChild>
            <w:div w:id="1603227370">
              <w:marLeft w:val="0"/>
              <w:marRight w:val="0"/>
              <w:marTop w:val="0"/>
              <w:marBottom w:val="0"/>
              <w:divBdr>
                <w:top w:val="none" w:sz="0" w:space="0" w:color="auto"/>
                <w:left w:val="none" w:sz="0" w:space="0" w:color="auto"/>
                <w:bottom w:val="none" w:sz="0" w:space="0" w:color="auto"/>
                <w:right w:val="none" w:sz="0" w:space="0" w:color="auto"/>
              </w:divBdr>
            </w:div>
          </w:divsChild>
        </w:div>
        <w:div w:id="369455001">
          <w:marLeft w:val="0"/>
          <w:marRight w:val="0"/>
          <w:marTop w:val="0"/>
          <w:marBottom w:val="0"/>
          <w:divBdr>
            <w:top w:val="none" w:sz="0" w:space="0" w:color="auto"/>
            <w:left w:val="none" w:sz="0" w:space="0" w:color="auto"/>
            <w:bottom w:val="none" w:sz="0" w:space="0" w:color="auto"/>
            <w:right w:val="none" w:sz="0" w:space="0" w:color="auto"/>
          </w:divBdr>
          <w:divsChild>
            <w:div w:id="1808081533">
              <w:marLeft w:val="0"/>
              <w:marRight w:val="0"/>
              <w:marTop w:val="0"/>
              <w:marBottom w:val="0"/>
              <w:divBdr>
                <w:top w:val="none" w:sz="0" w:space="0" w:color="auto"/>
                <w:left w:val="none" w:sz="0" w:space="0" w:color="auto"/>
                <w:bottom w:val="none" w:sz="0" w:space="0" w:color="auto"/>
                <w:right w:val="none" w:sz="0" w:space="0" w:color="auto"/>
              </w:divBdr>
            </w:div>
          </w:divsChild>
        </w:div>
        <w:div w:id="667445288">
          <w:marLeft w:val="0"/>
          <w:marRight w:val="0"/>
          <w:marTop w:val="0"/>
          <w:marBottom w:val="0"/>
          <w:divBdr>
            <w:top w:val="none" w:sz="0" w:space="0" w:color="auto"/>
            <w:left w:val="none" w:sz="0" w:space="0" w:color="auto"/>
            <w:bottom w:val="none" w:sz="0" w:space="0" w:color="auto"/>
            <w:right w:val="none" w:sz="0" w:space="0" w:color="auto"/>
          </w:divBdr>
          <w:divsChild>
            <w:div w:id="471220169">
              <w:marLeft w:val="0"/>
              <w:marRight w:val="0"/>
              <w:marTop w:val="0"/>
              <w:marBottom w:val="0"/>
              <w:divBdr>
                <w:top w:val="none" w:sz="0" w:space="0" w:color="auto"/>
                <w:left w:val="none" w:sz="0" w:space="0" w:color="auto"/>
                <w:bottom w:val="none" w:sz="0" w:space="0" w:color="auto"/>
                <w:right w:val="none" w:sz="0" w:space="0" w:color="auto"/>
              </w:divBdr>
            </w:div>
          </w:divsChild>
        </w:div>
        <w:div w:id="680084469">
          <w:marLeft w:val="0"/>
          <w:marRight w:val="0"/>
          <w:marTop w:val="0"/>
          <w:marBottom w:val="0"/>
          <w:divBdr>
            <w:top w:val="none" w:sz="0" w:space="0" w:color="auto"/>
            <w:left w:val="none" w:sz="0" w:space="0" w:color="auto"/>
            <w:bottom w:val="none" w:sz="0" w:space="0" w:color="auto"/>
            <w:right w:val="none" w:sz="0" w:space="0" w:color="auto"/>
          </w:divBdr>
          <w:divsChild>
            <w:div w:id="1464881562">
              <w:marLeft w:val="0"/>
              <w:marRight w:val="0"/>
              <w:marTop w:val="0"/>
              <w:marBottom w:val="0"/>
              <w:divBdr>
                <w:top w:val="none" w:sz="0" w:space="0" w:color="auto"/>
                <w:left w:val="none" w:sz="0" w:space="0" w:color="auto"/>
                <w:bottom w:val="none" w:sz="0" w:space="0" w:color="auto"/>
                <w:right w:val="none" w:sz="0" w:space="0" w:color="auto"/>
              </w:divBdr>
            </w:div>
          </w:divsChild>
        </w:div>
        <w:div w:id="855535279">
          <w:marLeft w:val="0"/>
          <w:marRight w:val="0"/>
          <w:marTop w:val="0"/>
          <w:marBottom w:val="0"/>
          <w:divBdr>
            <w:top w:val="none" w:sz="0" w:space="0" w:color="auto"/>
            <w:left w:val="none" w:sz="0" w:space="0" w:color="auto"/>
            <w:bottom w:val="none" w:sz="0" w:space="0" w:color="auto"/>
            <w:right w:val="none" w:sz="0" w:space="0" w:color="auto"/>
          </w:divBdr>
          <w:divsChild>
            <w:div w:id="1745645974">
              <w:marLeft w:val="0"/>
              <w:marRight w:val="0"/>
              <w:marTop w:val="0"/>
              <w:marBottom w:val="0"/>
              <w:divBdr>
                <w:top w:val="none" w:sz="0" w:space="0" w:color="auto"/>
                <w:left w:val="none" w:sz="0" w:space="0" w:color="auto"/>
                <w:bottom w:val="none" w:sz="0" w:space="0" w:color="auto"/>
                <w:right w:val="none" w:sz="0" w:space="0" w:color="auto"/>
              </w:divBdr>
            </w:div>
          </w:divsChild>
        </w:div>
        <w:div w:id="871185803">
          <w:marLeft w:val="0"/>
          <w:marRight w:val="0"/>
          <w:marTop w:val="0"/>
          <w:marBottom w:val="0"/>
          <w:divBdr>
            <w:top w:val="none" w:sz="0" w:space="0" w:color="auto"/>
            <w:left w:val="none" w:sz="0" w:space="0" w:color="auto"/>
            <w:bottom w:val="none" w:sz="0" w:space="0" w:color="auto"/>
            <w:right w:val="none" w:sz="0" w:space="0" w:color="auto"/>
          </w:divBdr>
          <w:divsChild>
            <w:div w:id="1761902479">
              <w:marLeft w:val="0"/>
              <w:marRight w:val="0"/>
              <w:marTop w:val="0"/>
              <w:marBottom w:val="0"/>
              <w:divBdr>
                <w:top w:val="none" w:sz="0" w:space="0" w:color="auto"/>
                <w:left w:val="none" w:sz="0" w:space="0" w:color="auto"/>
                <w:bottom w:val="none" w:sz="0" w:space="0" w:color="auto"/>
                <w:right w:val="none" w:sz="0" w:space="0" w:color="auto"/>
              </w:divBdr>
            </w:div>
          </w:divsChild>
        </w:div>
        <w:div w:id="1385257916">
          <w:marLeft w:val="0"/>
          <w:marRight w:val="0"/>
          <w:marTop w:val="0"/>
          <w:marBottom w:val="0"/>
          <w:divBdr>
            <w:top w:val="none" w:sz="0" w:space="0" w:color="auto"/>
            <w:left w:val="none" w:sz="0" w:space="0" w:color="auto"/>
            <w:bottom w:val="none" w:sz="0" w:space="0" w:color="auto"/>
            <w:right w:val="none" w:sz="0" w:space="0" w:color="auto"/>
          </w:divBdr>
          <w:divsChild>
            <w:div w:id="5028208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53208323">
      <w:bodyDiv w:val="1"/>
      <w:marLeft w:val="0"/>
      <w:marRight w:val="0"/>
      <w:marTop w:val="0"/>
      <w:marBottom w:val="0"/>
      <w:divBdr>
        <w:top w:val="none" w:sz="0" w:space="0" w:color="auto"/>
        <w:left w:val="none" w:sz="0" w:space="0" w:color="auto"/>
        <w:bottom w:val="none" w:sz="0" w:space="0" w:color="auto"/>
        <w:right w:val="none" w:sz="0" w:space="0" w:color="auto"/>
      </w:divBdr>
    </w:div>
    <w:div w:id="1487824318">
      <w:bodyDiv w:val="1"/>
      <w:marLeft w:val="0"/>
      <w:marRight w:val="0"/>
      <w:marTop w:val="0"/>
      <w:marBottom w:val="0"/>
      <w:divBdr>
        <w:top w:val="none" w:sz="0" w:space="0" w:color="auto"/>
        <w:left w:val="none" w:sz="0" w:space="0" w:color="auto"/>
        <w:bottom w:val="none" w:sz="0" w:space="0" w:color="auto"/>
        <w:right w:val="none" w:sz="0" w:space="0" w:color="auto"/>
      </w:divBdr>
    </w:div>
    <w:div w:id="1493179451">
      <w:bodyDiv w:val="1"/>
      <w:marLeft w:val="0"/>
      <w:marRight w:val="0"/>
      <w:marTop w:val="0"/>
      <w:marBottom w:val="0"/>
      <w:divBdr>
        <w:top w:val="none" w:sz="0" w:space="0" w:color="auto"/>
        <w:left w:val="none" w:sz="0" w:space="0" w:color="auto"/>
        <w:bottom w:val="none" w:sz="0" w:space="0" w:color="auto"/>
        <w:right w:val="none" w:sz="0" w:space="0" w:color="auto"/>
      </w:divBdr>
      <w:divsChild>
        <w:div w:id="2014870472">
          <w:marLeft w:val="0"/>
          <w:marRight w:val="0"/>
          <w:marTop w:val="0"/>
          <w:marBottom w:val="0"/>
          <w:divBdr>
            <w:top w:val="none" w:sz="0" w:space="0" w:color="auto"/>
            <w:left w:val="none" w:sz="0" w:space="0" w:color="auto"/>
            <w:bottom w:val="none" w:sz="0" w:space="0" w:color="auto"/>
            <w:right w:val="none" w:sz="0" w:space="0" w:color="auto"/>
          </w:divBdr>
          <w:divsChild>
            <w:div w:id="618149391">
              <w:marLeft w:val="0"/>
              <w:marRight w:val="0"/>
              <w:marTop w:val="975"/>
              <w:marBottom w:val="0"/>
              <w:divBdr>
                <w:top w:val="none" w:sz="0" w:space="0" w:color="auto"/>
                <w:left w:val="none" w:sz="0" w:space="0" w:color="auto"/>
                <w:bottom w:val="none" w:sz="0" w:space="0" w:color="auto"/>
                <w:right w:val="none" w:sz="0" w:space="0" w:color="auto"/>
              </w:divBdr>
              <w:divsChild>
                <w:div w:id="1416855001">
                  <w:marLeft w:val="0"/>
                  <w:marRight w:val="0"/>
                  <w:marTop w:val="0"/>
                  <w:marBottom w:val="0"/>
                  <w:divBdr>
                    <w:top w:val="single" w:sz="6" w:space="0" w:color="666666"/>
                    <w:left w:val="none" w:sz="0" w:space="0" w:color="auto"/>
                    <w:bottom w:val="none" w:sz="0" w:space="0" w:color="auto"/>
                    <w:right w:val="none" w:sz="0" w:space="0" w:color="auto"/>
                  </w:divBdr>
                  <w:divsChild>
                    <w:div w:id="692071573">
                      <w:marLeft w:val="0"/>
                      <w:marRight w:val="0"/>
                      <w:marTop w:val="0"/>
                      <w:marBottom w:val="0"/>
                      <w:divBdr>
                        <w:top w:val="none" w:sz="0" w:space="0" w:color="auto"/>
                        <w:left w:val="none" w:sz="0" w:space="0" w:color="auto"/>
                        <w:bottom w:val="none" w:sz="0" w:space="0" w:color="auto"/>
                        <w:right w:val="none" w:sz="0" w:space="0" w:color="auto"/>
                      </w:divBdr>
                      <w:divsChild>
                        <w:div w:id="968366470">
                          <w:marLeft w:val="0"/>
                          <w:marRight w:val="0"/>
                          <w:marTop w:val="0"/>
                          <w:marBottom w:val="0"/>
                          <w:divBdr>
                            <w:top w:val="none" w:sz="0" w:space="0" w:color="auto"/>
                            <w:left w:val="none" w:sz="0" w:space="0" w:color="auto"/>
                            <w:bottom w:val="none" w:sz="0" w:space="0" w:color="auto"/>
                            <w:right w:val="none" w:sz="0" w:space="0" w:color="auto"/>
                          </w:divBdr>
                          <w:divsChild>
                            <w:div w:id="114372433">
                              <w:marLeft w:val="0"/>
                              <w:marRight w:val="0"/>
                              <w:marTop w:val="0"/>
                              <w:marBottom w:val="315"/>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501962453">
      <w:bodyDiv w:val="1"/>
      <w:marLeft w:val="0"/>
      <w:marRight w:val="0"/>
      <w:marTop w:val="0"/>
      <w:marBottom w:val="0"/>
      <w:divBdr>
        <w:top w:val="none" w:sz="0" w:space="0" w:color="auto"/>
        <w:left w:val="none" w:sz="0" w:space="0" w:color="auto"/>
        <w:bottom w:val="none" w:sz="0" w:space="0" w:color="auto"/>
        <w:right w:val="none" w:sz="0" w:space="0" w:color="auto"/>
      </w:divBdr>
      <w:divsChild>
        <w:div w:id="483157071">
          <w:marLeft w:val="0"/>
          <w:marRight w:val="0"/>
          <w:marTop w:val="0"/>
          <w:marBottom w:val="0"/>
          <w:divBdr>
            <w:top w:val="none" w:sz="0" w:space="0" w:color="auto"/>
            <w:left w:val="none" w:sz="0" w:space="0" w:color="auto"/>
            <w:bottom w:val="none" w:sz="0" w:space="0" w:color="auto"/>
            <w:right w:val="none" w:sz="0" w:space="0" w:color="auto"/>
          </w:divBdr>
          <w:divsChild>
            <w:div w:id="792406473">
              <w:marLeft w:val="0"/>
              <w:marRight w:val="0"/>
              <w:marTop w:val="0"/>
              <w:marBottom w:val="0"/>
              <w:divBdr>
                <w:top w:val="none" w:sz="0" w:space="0" w:color="auto"/>
                <w:left w:val="none" w:sz="0" w:space="0" w:color="auto"/>
                <w:bottom w:val="none" w:sz="0" w:space="0" w:color="auto"/>
                <w:right w:val="none" w:sz="0" w:space="0" w:color="auto"/>
              </w:divBdr>
              <w:divsChild>
                <w:div w:id="736897785">
                  <w:marLeft w:val="0"/>
                  <w:marRight w:val="0"/>
                  <w:marTop w:val="0"/>
                  <w:marBottom w:val="0"/>
                  <w:divBdr>
                    <w:top w:val="none" w:sz="0" w:space="0" w:color="auto"/>
                    <w:left w:val="none" w:sz="0" w:space="0" w:color="auto"/>
                    <w:bottom w:val="none" w:sz="0" w:space="0" w:color="auto"/>
                    <w:right w:val="none" w:sz="0" w:space="0" w:color="auto"/>
                  </w:divBdr>
                  <w:divsChild>
                    <w:div w:id="1835559801">
                      <w:marLeft w:val="0"/>
                      <w:marRight w:val="0"/>
                      <w:marTop w:val="0"/>
                      <w:marBottom w:val="0"/>
                      <w:divBdr>
                        <w:top w:val="none" w:sz="0" w:space="0" w:color="auto"/>
                        <w:left w:val="none" w:sz="0" w:space="0" w:color="auto"/>
                        <w:bottom w:val="none" w:sz="0" w:space="0" w:color="auto"/>
                        <w:right w:val="none" w:sz="0" w:space="0" w:color="auto"/>
                      </w:divBdr>
                      <w:divsChild>
                        <w:div w:id="17187024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523124931">
      <w:bodyDiv w:val="1"/>
      <w:marLeft w:val="0"/>
      <w:marRight w:val="0"/>
      <w:marTop w:val="0"/>
      <w:marBottom w:val="0"/>
      <w:divBdr>
        <w:top w:val="none" w:sz="0" w:space="0" w:color="auto"/>
        <w:left w:val="none" w:sz="0" w:space="0" w:color="auto"/>
        <w:bottom w:val="none" w:sz="0" w:space="0" w:color="auto"/>
        <w:right w:val="none" w:sz="0" w:space="0" w:color="auto"/>
      </w:divBdr>
    </w:div>
    <w:div w:id="1527251276">
      <w:bodyDiv w:val="1"/>
      <w:marLeft w:val="0"/>
      <w:marRight w:val="0"/>
      <w:marTop w:val="0"/>
      <w:marBottom w:val="0"/>
      <w:divBdr>
        <w:top w:val="none" w:sz="0" w:space="0" w:color="auto"/>
        <w:left w:val="none" w:sz="0" w:space="0" w:color="auto"/>
        <w:bottom w:val="none" w:sz="0" w:space="0" w:color="auto"/>
        <w:right w:val="none" w:sz="0" w:space="0" w:color="auto"/>
      </w:divBdr>
    </w:div>
    <w:div w:id="1527601714">
      <w:bodyDiv w:val="1"/>
      <w:marLeft w:val="0"/>
      <w:marRight w:val="0"/>
      <w:marTop w:val="0"/>
      <w:marBottom w:val="0"/>
      <w:divBdr>
        <w:top w:val="none" w:sz="0" w:space="0" w:color="auto"/>
        <w:left w:val="none" w:sz="0" w:space="0" w:color="auto"/>
        <w:bottom w:val="none" w:sz="0" w:space="0" w:color="auto"/>
        <w:right w:val="none" w:sz="0" w:space="0" w:color="auto"/>
      </w:divBdr>
      <w:divsChild>
        <w:div w:id="1423913783">
          <w:marLeft w:val="0"/>
          <w:marRight w:val="0"/>
          <w:marTop w:val="0"/>
          <w:marBottom w:val="0"/>
          <w:divBdr>
            <w:top w:val="none" w:sz="0" w:space="0" w:color="auto"/>
            <w:left w:val="none" w:sz="0" w:space="0" w:color="auto"/>
            <w:bottom w:val="none" w:sz="0" w:space="0" w:color="auto"/>
            <w:right w:val="none" w:sz="0" w:space="0" w:color="auto"/>
          </w:divBdr>
          <w:divsChild>
            <w:div w:id="1986929322">
              <w:marLeft w:val="0"/>
              <w:marRight w:val="0"/>
              <w:marTop w:val="0"/>
              <w:marBottom w:val="0"/>
              <w:divBdr>
                <w:top w:val="none" w:sz="0" w:space="0" w:color="auto"/>
                <w:left w:val="none" w:sz="0" w:space="0" w:color="auto"/>
                <w:bottom w:val="none" w:sz="0" w:space="0" w:color="auto"/>
                <w:right w:val="none" w:sz="0" w:space="0" w:color="auto"/>
              </w:divBdr>
              <w:divsChild>
                <w:div w:id="731462993">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529872678">
      <w:bodyDiv w:val="1"/>
      <w:marLeft w:val="0"/>
      <w:marRight w:val="0"/>
      <w:marTop w:val="0"/>
      <w:marBottom w:val="0"/>
      <w:divBdr>
        <w:top w:val="none" w:sz="0" w:space="0" w:color="auto"/>
        <w:left w:val="none" w:sz="0" w:space="0" w:color="auto"/>
        <w:bottom w:val="none" w:sz="0" w:space="0" w:color="auto"/>
        <w:right w:val="none" w:sz="0" w:space="0" w:color="auto"/>
      </w:divBdr>
    </w:div>
    <w:div w:id="1531576375">
      <w:bodyDiv w:val="1"/>
      <w:marLeft w:val="0"/>
      <w:marRight w:val="0"/>
      <w:marTop w:val="0"/>
      <w:marBottom w:val="0"/>
      <w:divBdr>
        <w:top w:val="none" w:sz="0" w:space="0" w:color="auto"/>
        <w:left w:val="none" w:sz="0" w:space="0" w:color="auto"/>
        <w:bottom w:val="none" w:sz="0" w:space="0" w:color="auto"/>
        <w:right w:val="none" w:sz="0" w:space="0" w:color="auto"/>
      </w:divBdr>
    </w:div>
    <w:div w:id="1532063370">
      <w:bodyDiv w:val="1"/>
      <w:marLeft w:val="0"/>
      <w:marRight w:val="0"/>
      <w:marTop w:val="0"/>
      <w:marBottom w:val="0"/>
      <w:divBdr>
        <w:top w:val="none" w:sz="0" w:space="0" w:color="auto"/>
        <w:left w:val="none" w:sz="0" w:space="0" w:color="auto"/>
        <w:bottom w:val="none" w:sz="0" w:space="0" w:color="auto"/>
        <w:right w:val="none" w:sz="0" w:space="0" w:color="auto"/>
      </w:divBdr>
      <w:divsChild>
        <w:div w:id="1201358285">
          <w:marLeft w:val="0"/>
          <w:marRight w:val="0"/>
          <w:marTop w:val="0"/>
          <w:marBottom w:val="0"/>
          <w:divBdr>
            <w:top w:val="none" w:sz="0" w:space="0" w:color="auto"/>
            <w:left w:val="none" w:sz="0" w:space="0" w:color="auto"/>
            <w:bottom w:val="none" w:sz="0" w:space="0" w:color="auto"/>
            <w:right w:val="none" w:sz="0" w:space="0" w:color="auto"/>
          </w:divBdr>
          <w:divsChild>
            <w:div w:id="859471796">
              <w:marLeft w:val="0"/>
              <w:marRight w:val="0"/>
              <w:marTop w:val="0"/>
              <w:marBottom w:val="0"/>
              <w:divBdr>
                <w:top w:val="none" w:sz="0" w:space="0" w:color="auto"/>
                <w:left w:val="none" w:sz="0" w:space="0" w:color="auto"/>
                <w:bottom w:val="none" w:sz="0" w:space="0" w:color="auto"/>
                <w:right w:val="none" w:sz="0" w:space="0" w:color="auto"/>
              </w:divBdr>
              <w:divsChild>
                <w:div w:id="859465266">
                  <w:marLeft w:val="0"/>
                  <w:marRight w:val="0"/>
                  <w:marTop w:val="0"/>
                  <w:marBottom w:val="0"/>
                  <w:divBdr>
                    <w:top w:val="none" w:sz="0" w:space="0" w:color="auto"/>
                    <w:left w:val="none" w:sz="0" w:space="0" w:color="auto"/>
                    <w:bottom w:val="none" w:sz="0" w:space="0" w:color="auto"/>
                    <w:right w:val="none" w:sz="0" w:space="0" w:color="auto"/>
                  </w:divBdr>
                  <w:divsChild>
                    <w:div w:id="1267077289">
                      <w:marLeft w:val="0"/>
                      <w:marRight w:val="0"/>
                      <w:marTop w:val="0"/>
                      <w:marBottom w:val="0"/>
                      <w:divBdr>
                        <w:top w:val="none" w:sz="0" w:space="0" w:color="auto"/>
                        <w:left w:val="none" w:sz="0" w:space="0" w:color="auto"/>
                        <w:bottom w:val="none" w:sz="0" w:space="0" w:color="auto"/>
                        <w:right w:val="none" w:sz="0" w:space="0" w:color="auto"/>
                      </w:divBdr>
                      <w:divsChild>
                        <w:div w:id="237637548">
                          <w:marLeft w:val="0"/>
                          <w:marRight w:val="0"/>
                          <w:marTop w:val="0"/>
                          <w:marBottom w:val="0"/>
                          <w:divBdr>
                            <w:top w:val="none" w:sz="0" w:space="0" w:color="auto"/>
                            <w:left w:val="none" w:sz="0" w:space="0" w:color="auto"/>
                            <w:bottom w:val="none" w:sz="0" w:space="0" w:color="auto"/>
                            <w:right w:val="none" w:sz="0" w:space="0" w:color="auto"/>
                          </w:divBdr>
                          <w:divsChild>
                            <w:div w:id="15778629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534688899">
      <w:bodyDiv w:val="1"/>
      <w:marLeft w:val="0"/>
      <w:marRight w:val="0"/>
      <w:marTop w:val="0"/>
      <w:marBottom w:val="0"/>
      <w:divBdr>
        <w:top w:val="none" w:sz="0" w:space="0" w:color="auto"/>
        <w:left w:val="none" w:sz="0" w:space="0" w:color="auto"/>
        <w:bottom w:val="none" w:sz="0" w:space="0" w:color="auto"/>
        <w:right w:val="none" w:sz="0" w:space="0" w:color="auto"/>
      </w:divBdr>
    </w:div>
    <w:div w:id="1543248931">
      <w:bodyDiv w:val="1"/>
      <w:marLeft w:val="0"/>
      <w:marRight w:val="0"/>
      <w:marTop w:val="0"/>
      <w:marBottom w:val="0"/>
      <w:divBdr>
        <w:top w:val="none" w:sz="0" w:space="0" w:color="auto"/>
        <w:left w:val="none" w:sz="0" w:space="0" w:color="auto"/>
        <w:bottom w:val="none" w:sz="0" w:space="0" w:color="auto"/>
        <w:right w:val="none" w:sz="0" w:space="0" w:color="auto"/>
      </w:divBdr>
    </w:div>
    <w:div w:id="1548954149">
      <w:bodyDiv w:val="1"/>
      <w:marLeft w:val="0"/>
      <w:marRight w:val="0"/>
      <w:marTop w:val="0"/>
      <w:marBottom w:val="0"/>
      <w:divBdr>
        <w:top w:val="none" w:sz="0" w:space="0" w:color="auto"/>
        <w:left w:val="none" w:sz="0" w:space="0" w:color="auto"/>
        <w:bottom w:val="none" w:sz="0" w:space="0" w:color="auto"/>
        <w:right w:val="none" w:sz="0" w:space="0" w:color="auto"/>
      </w:divBdr>
    </w:div>
    <w:div w:id="1551572195">
      <w:bodyDiv w:val="1"/>
      <w:marLeft w:val="0"/>
      <w:marRight w:val="0"/>
      <w:marTop w:val="0"/>
      <w:marBottom w:val="0"/>
      <w:divBdr>
        <w:top w:val="none" w:sz="0" w:space="0" w:color="auto"/>
        <w:left w:val="none" w:sz="0" w:space="0" w:color="auto"/>
        <w:bottom w:val="none" w:sz="0" w:space="0" w:color="auto"/>
        <w:right w:val="none" w:sz="0" w:space="0" w:color="auto"/>
      </w:divBdr>
      <w:divsChild>
        <w:div w:id="2102795085">
          <w:marLeft w:val="0"/>
          <w:marRight w:val="0"/>
          <w:marTop w:val="0"/>
          <w:marBottom w:val="0"/>
          <w:divBdr>
            <w:top w:val="none" w:sz="0" w:space="0" w:color="auto"/>
            <w:left w:val="none" w:sz="0" w:space="0" w:color="auto"/>
            <w:bottom w:val="none" w:sz="0" w:space="0" w:color="auto"/>
            <w:right w:val="none" w:sz="0" w:space="0" w:color="auto"/>
          </w:divBdr>
          <w:divsChild>
            <w:div w:id="279267430">
              <w:marLeft w:val="0"/>
              <w:marRight w:val="0"/>
              <w:marTop w:val="0"/>
              <w:marBottom w:val="0"/>
              <w:divBdr>
                <w:top w:val="none" w:sz="0" w:space="0" w:color="auto"/>
                <w:left w:val="none" w:sz="0" w:space="0" w:color="auto"/>
                <w:bottom w:val="none" w:sz="0" w:space="0" w:color="auto"/>
                <w:right w:val="none" w:sz="0" w:space="0" w:color="auto"/>
              </w:divBdr>
              <w:divsChild>
                <w:div w:id="1278831687">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568570097">
      <w:bodyDiv w:val="1"/>
      <w:marLeft w:val="0"/>
      <w:marRight w:val="0"/>
      <w:marTop w:val="0"/>
      <w:marBottom w:val="0"/>
      <w:divBdr>
        <w:top w:val="none" w:sz="0" w:space="0" w:color="auto"/>
        <w:left w:val="none" w:sz="0" w:space="0" w:color="auto"/>
        <w:bottom w:val="none" w:sz="0" w:space="0" w:color="auto"/>
        <w:right w:val="none" w:sz="0" w:space="0" w:color="auto"/>
      </w:divBdr>
    </w:div>
    <w:div w:id="1576819669">
      <w:bodyDiv w:val="1"/>
      <w:marLeft w:val="0"/>
      <w:marRight w:val="0"/>
      <w:marTop w:val="0"/>
      <w:marBottom w:val="0"/>
      <w:divBdr>
        <w:top w:val="none" w:sz="0" w:space="0" w:color="auto"/>
        <w:left w:val="none" w:sz="0" w:space="0" w:color="auto"/>
        <w:bottom w:val="none" w:sz="0" w:space="0" w:color="auto"/>
        <w:right w:val="none" w:sz="0" w:space="0" w:color="auto"/>
      </w:divBdr>
      <w:divsChild>
        <w:div w:id="1162282113">
          <w:marLeft w:val="0"/>
          <w:marRight w:val="0"/>
          <w:marTop w:val="0"/>
          <w:marBottom w:val="0"/>
          <w:divBdr>
            <w:top w:val="none" w:sz="0" w:space="0" w:color="auto"/>
            <w:left w:val="none" w:sz="0" w:space="0" w:color="auto"/>
            <w:bottom w:val="none" w:sz="0" w:space="0" w:color="auto"/>
            <w:right w:val="none" w:sz="0" w:space="0" w:color="auto"/>
          </w:divBdr>
          <w:divsChild>
            <w:div w:id="1794522468">
              <w:marLeft w:val="0"/>
              <w:marRight w:val="0"/>
              <w:marTop w:val="0"/>
              <w:marBottom w:val="0"/>
              <w:divBdr>
                <w:top w:val="none" w:sz="0" w:space="0" w:color="auto"/>
                <w:left w:val="none" w:sz="0" w:space="0" w:color="auto"/>
                <w:bottom w:val="none" w:sz="0" w:space="0" w:color="auto"/>
                <w:right w:val="none" w:sz="0" w:space="0" w:color="auto"/>
              </w:divBdr>
              <w:divsChild>
                <w:div w:id="1871380686">
                  <w:marLeft w:val="0"/>
                  <w:marRight w:val="0"/>
                  <w:marTop w:val="0"/>
                  <w:marBottom w:val="0"/>
                  <w:divBdr>
                    <w:top w:val="none" w:sz="0" w:space="0" w:color="auto"/>
                    <w:left w:val="none" w:sz="0" w:space="0" w:color="auto"/>
                    <w:bottom w:val="none" w:sz="0" w:space="0" w:color="auto"/>
                    <w:right w:val="none" w:sz="0" w:space="0" w:color="auto"/>
                  </w:divBdr>
                  <w:divsChild>
                    <w:div w:id="1158617673">
                      <w:marLeft w:val="0"/>
                      <w:marRight w:val="0"/>
                      <w:marTop w:val="0"/>
                      <w:marBottom w:val="0"/>
                      <w:divBdr>
                        <w:top w:val="none" w:sz="0" w:space="0" w:color="auto"/>
                        <w:left w:val="none" w:sz="0" w:space="0" w:color="auto"/>
                        <w:bottom w:val="none" w:sz="0" w:space="0" w:color="auto"/>
                        <w:right w:val="none" w:sz="0" w:space="0" w:color="auto"/>
                      </w:divBdr>
                      <w:divsChild>
                        <w:div w:id="1937393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577208118">
      <w:bodyDiv w:val="1"/>
      <w:marLeft w:val="0"/>
      <w:marRight w:val="0"/>
      <w:marTop w:val="0"/>
      <w:marBottom w:val="0"/>
      <w:divBdr>
        <w:top w:val="none" w:sz="0" w:space="0" w:color="auto"/>
        <w:left w:val="none" w:sz="0" w:space="0" w:color="auto"/>
        <w:bottom w:val="none" w:sz="0" w:space="0" w:color="auto"/>
        <w:right w:val="none" w:sz="0" w:space="0" w:color="auto"/>
      </w:divBdr>
    </w:div>
    <w:div w:id="1586382538">
      <w:bodyDiv w:val="1"/>
      <w:marLeft w:val="0"/>
      <w:marRight w:val="0"/>
      <w:marTop w:val="0"/>
      <w:marBottom w:val="0"/>
      <w:divBdr>
        <w:top w:val="none" w:sz="0" w:space="0" w:color="auto"/>
        <w:left w:val="none" w:sz="0" w:space="0" w:color="auto"/>
        <w:bottom w:val="none" w:sz="0" w:space="0" w:color="auto"/>
        <w:right w:val="none" w:sz="0" w:space="0" w:color="auto"/>
      </w:divBdr>
      <w:divsChild>
        <w:div w:id="1955332305">
          <w:marLeft w:val="0"/>
          <w:marRight w:val="0"/>
          <w:marTop w:val="0"/>
          <w:marBottom w:val="0"/>
          <w:divBdr>
            <w:top w:val="none" w:sz="0" w:space="0" w:color="auto"/>
            <w:left w:val="none" w:sz="0" w:space="0" w:color="auto"/>
            <w:bottom w:val="none" w:sz="0" w:space="0" w:color="auto"/>
            <w:right w:val="none" w:sz="0" w:space="0" w:color="auto"/>
          </w:divBdr>
          <w:divsChild>
            <w:div w:id="1911573058">
              <w:marLeft w:val="0"/>
              <w:marRight w:val="0"/>
              <w:marTop w:val="0"/>
              <w:marBottom w:val="0"/>
              <w:divBdr>
                <w:top w:val="none" w:sz="0" w:space="0" w:color="auto"/>
                <w:left w:val="none" w:sz="0" w:space="0" w:color="auto"/>
                <w:bottom w:val="none" w:sz="0" w:space="0" w:color="auto"/>
                <w:right w:val="none" w:sz="0" w:space="0" w:color="auto"/>
              </w:divBdr>
              <w:divsChild>
                <w:div w:id="474295852">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590314019">
      <w:bodyDiv w:val="1"/>
      <w:marLeft w:val="0"/>
      <w:marRight w:val="0"/>
      <w:marTop w:val="0"/>
      <w:marBottom w:val="0"/>
      <w:divBdr>
        <w:top w:val="none" w:sz="0" w:space="0" w:color="auto"/>
        <w:left w:val="none" w:sz="0" w:space="0" w:color="auto"/>
        <w:bottom w:val="none" w:sz="0" w:space="0" w:color="auto"/>
        <w:right w:val="none" w:sz="0" w:space="0" w:color="auto"/>
      </w:divBdr>
    </w:div>
    <w:div w:id="1596590132">
      <w:bodyDiv w:val="1"/>
      <w:marLeft w:val="0"/>
      <w:marRight w:val="0"/>
      <w:marTop w:val="0"/>
      <w:marBottom w:val="0"/>
      <w:divBdr>
        <w:top w:val="none" w:sz="0" w:space="0" w:color="auto"/>
        <w:left w:val="none" w:sz="0" w:space="0" w:color="auto"/>
        <w:bottom w:val="none" w:sz="0" w:space="0" w:color="auto"/>
        <w:right w:val="none" w:sz="0" w:space="0" w:color="auto"/>
      </w:divBdr>
    </w:div>
    <w:div w:id="1596592545">
      <w:bodyDiv w:val="1"/>
      <w:marLeft w:val="0"/>
      <w:marRight w:val="0"/>
      <w:marTop w:val="0"/>
      <w:marBottom w:val="0"/>
      <w:divBdr>
        <w:top w:val="none" w:sz="0" w:space="0" w:color="auto"/>
        <w:left w:val="none" w:sz="0" w:space="0" w:color="auto"/>
        <w:bottom w:val="none" w:sz="0" w:space="0" w:color="auto"/>
        <w:right w:val="none" w:sz="0" w:space="0" w:color="auto"/>
      </w:divBdr>
      <w:divsChild>
        <w:div w:id="1127964644">
          <w:marLeft w:val="0"/>
          <w:marRight w:val="0"/>
          <w:marTop w:val="0"/>
          <w:marBottom w:val="0"/>
          <w:divBdr>
            <w:top w:val="none" w:sz="0" w:space="0" w:color="auto"/>
            <w:left w:val="none" w:sz="0" w:space="0" w:color="auto"/>
            <w:bottom w:val="none" w:sz="0" w:space="0" w:color="auto"/>
            <w:right w:val="none" w:sz="0" w:space="0" w:color="auto"/>
          </w:divBdr>
        </w:div>
      </w:divsChild>
    </w:div>
    <w:div w:id="1602834819">
      <w:bodyDiv w:val="1"/>
      <w:marLeft w:val="0"/>
      <w:marRight w:val="0"/>
      <w:marTop w:val="0"/>
      <w:marBottom w:val="0"/>
      <w:divBdr>
        <w:top w:val="none" w:sz="0" w:space="0" w:color="auto"/>
        <w:left w:val="none" w:sz="0" w:space="0" w:color="auto"/>
        <w:bottom w:val="none" w:sz="0" w:space="0" w:color="auto"/>
        <w:right w:val="none" w:sz="0" w:space="0" w:color="auto"/>
      </w:divBdr>
    </w:div>
    <w:div w:id="1603608463">
      <w:bodyDiv w:val="1"/>
      <w:marLeft w:val="0"/>
      <w:marRight w:val="0"/>
      <w:marTop w:val="0"/>
      <w:marBottom w:val="0"/>
      <w:divBdr>
        <w:top w:val="none" w:sz="0" w:space="0" w:color="auto"/>
        <w:left w:val="none" w:sz="0" w:space="0" w:color="auto"/>
        <w:bottom w:val="none" w:sz="0" w:space="0" w:color="auto"/>
        <w:right w:val="none" w:sz="0" w:space="0" w:color="auto"/>
      </w:divBdr>
    </w:div>
    <w:div w:id="1603685873">
      <w:bodyDiv w:val="1"/>
      <w:marLeft w:val="0"/>
      <w:marRight w:val="0"/>
      <w:marTop w:val="0"/>
      <w:marBottom w:val="0"/>
      <w:divBdr>
        <w:top w:val="none" w:sz="0" w:space="0" w:color="auto"/>
        <w:left w:val="none" w:sz="0" w:space="0" w:color="auto"/>
        <w:bottom w:val="none" w:sz="0" w:space="0" w:color="auto"/>
        <w:right w:val="none" w:sz="0" w:space="0" w:color="auto"/>
      </w:divBdr>
      <w:divsChild>
        <w:div w:id="1777869285">
          <w:marLeft w:val="0"/>
          <w:marRight w:val="0"/>
          <w:marTop w:val="0"/>
          <w:marBottom w:val="0"/>
          <w:divBdr>
            <w:top w:val="none" w:sz="0" w:space="0" w:color="auto"/>
            <w:left w:val="none" w:sz="0" w:space="0" w:color="auto"/>
            <w:bottom w:val="none" w:sz="0" w:space="0" w:color="auto"/>
            <w:right w:val="none" w:sz="0" w:space="0" w:color="auto"/>
          </w:divBdr>
          <w:divsChild>
            <w:div w:id="95174933">
              <w:marLeft w:val="0"/>
              <w:marRight w:val="0"/>
              <w:marTop w:val="0"/>
              <w:marBottom w:val="0"/>
              <w:divBdr>
                <w:top w:val="none" w:sz="0" w:space="0" w:color="auto"/>
                <w:left w:val="none" w:sz="0" w:space="0" w:color="auto"/>
                <w:bottom w:val="none" w:sz="0" w:space="0" w:color="auto"/>
                <w:right w:val="none" w:sz="0" w:space="0" w:color="auto"/>
              </w:divBdr>
              <w:divsChild>
                <w:div w:id="155927030">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607732487">
      <w:bodyDiv w:val="1"/>
      <w:marLeft w:val="0"/>
      <w:marRight w:val="0"/>
      <w:marTop w:val="0"/>
      <w:marBottom w:val="0"/>
      <w:divBdr>
        <w:top w:val="none" w:sz="0" w:space="0" w:color="auto"/>
        <w:left w:val="none" w:sz="0" w:space="0" w:color="auto"/>
        <w:bottom w:val="none" w:sz="0" w:space="0" w:color="auto"/>
        <w:right w:val="none" w:sz="0" w:space="0" w:color="auto"/>
      </w:divBdr>
    </w:div>
    <w:div w:id="1621179270">
      <w:bodyDiv w:val="1"/>
      <w:marLeft w:val="0"/>
      <w:marRight w:val="0"/>
      <w:marTop w:val="0"/>
      <w:marBottom w:val="0"/>
      <w:divBdr>
        <w:top w:val="none" w:sz="0" w:space="0" w:color="auto"/>
        <w:left w:val="none" w:sz="0" w:space="0" w:color="auto"/>
        <w:bottom w:val="none" w:sz="0" w:space="0" w:color="auto"/>
        <w:right w:val="none" w:sz="0" w:space="0" w:color="auto"/>
      </w:divBdr>
    </w:div>
    <w:div w:id="1623923910">
      <w:bodyDiv w:val="1"/>
      <w:marLeft w:val="0"/>
      <w:marRight w:val="0"/>
      <w:marTop w:val="0"/>
      <w:marBottom w:val="0"/>
      <w:divBdr>
        <w:top w:val="none" w:sz="0" w:space="0" w:color="auto"/>
        <w:left w:val="none" w:sz="0" w:space="0" w:color="auto"/>
        <w:bottom w:val="none" w:sz="0" w:space="0" w:color="auto"/>
        <w:right w:val="none" w:sz="0" w:space="0" w:color="auto"/>
      </w:divBdr>
      <w:divsChild>
        <w:div w:id="1898124752">
          <w:marLeft w:val="0"/>
          <w:marRight w:val="0"/>
          <w:marTop w:val="0"/>
          <w:marBottom w:val="0"/>
          <w:divBdr>
            <w:top w:val="none" w:sz="0" w:space="0" w:color="auto"/>
            <w:left w:val="none" w:sz="0" w:space="0" w:color="auto"/>
            <w:bottom w:val="none" w:sz="0" w:space="0" w:color="auto"/>
            <w:right w:val="none" w:sz="0" w:space="0" w:color="auto"/>
          </w:divBdr>
          <w:divsChild>
            <w:div w:id="1763990127">
              <w:marLeft w:val="0"/>
              <w:marRight w:val="0"/>
              <w:marTop w:val="0"/>
              <w:marBottom w:val="0"/>
              <w:divBdr>
                <w:top w:val="none" w:sz="0" w:space="0" w:color="auto"/>
                <w:left w:val="none" w:sz="0" w:space="0" w:color="auto"/>
                <w:bottom w:val="none" w:sz="0" w:space="0" w:color="auto"/>
                <w:right w:val="none" w:sz="0" w:space="0" w:color="auto"/>
              </w:divBdr>
              <w:divsChild>
                <w:div w:id="1699964915">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634562282">
      <w:bodyDiv w:val="1"/>
      <w:marLeft w:val="0"/>
      <w:marRight w:val="0"/>
      <w:marTop w:val="0"/>
      <w:marBottom w:val="0"/>
      <w:divBdr>
        <w:top w:val="none" w:sz="0" w:space="0" w:color="auto"/>
        <w:left w:val="none" w:sz="0" w:space="0" w:color="auto"/>
        <w:bottom w:val="none" w:sz="0" w:space="0" w:color="auto"/>
        <w:right w:val="none" w:sz="0" w:space="0" w:color="auto"/>
      </w:divBdr>
    </w:div>
    <w:div w:id="1639335610">
      <w:bodyDiv w:val="1"/>
      <w:marLeft w:val="0"/>
      <w:marRight w:val="0"/>
      <w:marTop w:val="0"/>
      <w:marBottom w:val="0"/>
      <w:divBdr>
        <w:top w:val="none" w:sz="0" w:space="0" w:color="auto"/>
        <w:left w:val="none" w:sz="0" w:space="0" w:color="auto"/>
        <w:bottom w:val="none" w:sz="0" w:space="0" w:color="auto"/>
        <w:right w:val="none" w:sz="0" w:space="0" w:color="auto"/>
      </w:divBdr>
    </w:div>
    <w:div w:id="1642883180">
      <w:bodyDiv w:val="1"/>
      <w:marLeft w:val="0"/>
      <w:marRight w:val="0"/>
      <w:marTop w:val="0"/>
      <w:marBottom w:val="0"/>
      <w:divBdr>
        <w:top w:val="none" w:sz="0" w:space="0" w:color="auto"/>
        <w:left w:val="none" w:sz="0" w:space="0" w:color="auto"/>
        <w:bottom w:val="none" w:sz="0" w:space="0" w:color="auto"/>
        <w:right w:val="none" w:sz="0" w:space="0" w:color="auto"/>
      </w:divBdr>
    </w:div>
    <w:div w:id="1644500107">
      <w:bodyDiv w:val="1"/>
      <w:marLeft w:val="0"/>
      <w:marRight w:val="0"/>
      <w:marTop w:val="0"/>
      <w:marBottom w:val="0"/>
      <w:divBdr>
        <w:top w:val="none" w:sz="0" w:space="0" w:color="auto"/>
        <w:left w:val="none" w:sz="0" w:space="0" w:color="auto"/>
        <w:bottom w:val="none" w:sz="0" w:space="0" w:color="auto"/>
        <w:right w:val="none" w:sz="0" w:space="0" w:color="auto"/>
      </w:divBdr>
    </w:div>
    <w:div w:id="1650281352">
      <w:bodyDiv w:val="1"/>
      <w:marLeft w:val="0"/>
      <w:marRight w:val="0"/>
      <w:marTop w:val="0"/>
      <w:marBottom w:val="0"/>
      <w:divBdr>
        <w:top w:val="none" w:sz="0" w:space="0" w:color="auto"/>
        <w:left w:val="none" w:sz="0" w:space="0" w:color="auto"/>
        <w:bottom w:val="none" w:sz="0" w:space="0" w:color="auto"/>
        <w:right w:val="none" w:sz="0" w:space="0" w:color="auto"/>
      </w:divBdr>
    </w:div>
    <w:div w:id="1652632253">
      <w:bodyDiv w:val="1"/>
      <w:marLeft w:val="0"/>
      <w:marRight w:val="0"/>
      <w:marTop w:val="0"/>
      <w:marBottom w:val="0"/>
      <w:divBdr>
        <w:top w:val="none" w:sz="0" w:space="0" w:color="auto"/>
        <w:left w:val="none" w:sz="0" w:space="0" w:color="auto"/>
        <w:bottom w:val="none" w:sz="0" w:space="0" w:color="auto"/>
        <w:right w:val="none" w:sz="0" w:space="0" w:color="auto"/>
      </w:divBdr>
      <w:divsChild>
        <w:div w:id="420369213">
          <w:marLeft w:val="0"/>
          <w:marRight w:val="0"/>
          <w:marTop w:val="0"/>
          <w:marBottom w:val="0"/>
          <w:divBdr>
            <w:top w:val="none" w:sz="0" w:space="0" w:color="auto"/>
            <w:left w:val="none" w:sz="0" w:space="0" w:color="auto"/>
            <w:bottom w:val="none" w:sz="0" w:space="0" w:color="auto"/>
            <w:right w:val="none" w:sz="0" w:space="0" w:color="auto"/>
          </w:divBdr>
          <w:divsChild>
            <w:div w:id="170948407">
              <w:marLeft w:val="0"/>
              <w:marRight w:val="0"/>
              <w:marTop w:val="0"/>
              <w:marBottom w:val="0"/>
              <w:divBdr>
                <w:top w:val="none" w:sz="0" w:space="0" w:color="auto"/>
                <w:left w:val="none" w:sz="0" w:space="0" w:color="auto"/>
                <w:bottom w:val="none" w:sz="0" w:space="0" w:color="auto"/>
                <w:right w:val="none" w:sz="0" w:space="0" w:color="auto"/>
              </w:divBdr>
              <w:divsChild>
                <w:div w:id="954093547">
                  <w:marLeft w:val="0"/>
                  <w:marRight w:val="0"/>
                  <w:marTop w:val="0"/>
                  <w:marBottom w:val="0"/>
                  <w:divBdr>
                    <w:top w:val="none" w:sz="0" w:space="0" w:color="auto"/>
                    <w:left w:val="none" w:sz="0" w:space="0" w:color="auto"/>
                    <w:bottom w:val="none" w:sz="0" w:space="0" w:color="auto"/>
                    <w:right w:val="none" w:sz="0" w:space="0" w:color="auto"/>
                  </w:divBdr>
                  <w:divsChild>
                    <w:div w:id="180976884">
                      <w:marLeft w:val="0"/>
                      <w:marRight w:val="0"/>
                      <w:marTop w:val="0"/>
                      <w:marBottom w:val="0"/>
                      <w:divBdr>
                        <w:top w:val="none" w:sz="0" w:space="0" w:color="auto"/>
                        <w:left w:val="none" w:sz="0" w:space="0" w:color="auto"/>
                        <w:bottom w:val="none" w:sz="0" w:space="0" w:color="auto"/>
                        <w:right w:val="none" w:sz="0" w:space="0" w:color="auto"/>
                      </w:divBdr>
                      <w:divsChild>
                        <w:div w:id="8434770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670717410">
      <w:bodyDiv w:val="1"/>
      <w:marLeft w:val="0"/>
      <w:marRight w:val="0"/>
      <w:marTop w:val="0"/>
      <w:marBottom w:val="0"/>
      <w:divBdr>
        <w:top w:val="none" w:sz="0" w:space="0" w:color="auto"/>
        <w:left w:val="none" w:sz="0" w:space="0" w:color="auto"/>
        <w:bottom w:val="none" w:sz="0" w:space="0" w:color="auto"/>
        <w:right w:val="none" w:sz="0" w:space="0" w:color="auto"/>
      </w:divBdr>
    </w:div>
    <w:div w:id="1678337729">
      <w:bodyDiv w:val="1"/>
      <w:marLeft w:val="0"/>
      <w:marRight w:val="0"/>
      <w:marTop w:val="0"/>
      <w:marBottom w:val="0"/>
      <w:divBdr>
        <w:top w:val="none" w:sz="0" w:space="0" w:color="auto"/>
        <w:left w:val="none" w:sz="0" w:space="0" w:color="auto"/>
        <w:bottom w:val="none" w:sz="0" w:space="0" w:color="auto"/>
        <w:right w:val="none" w:sz="0" w:space="0" w:color="auto"/>
      </w:divBdr>
    </w:div>
    <w:div w:id="1680620968">
      <w:bodyDiv w:val="1"/>
      <w:marLeft w:val="0"/>
      <w:marRight w:val="0"/>
      <w:marTop w:val="0"/>
      <w:marBottom w:val="0"/>
      <w:divBdr>
        <w:top w:val="none" w:sz="0" w:space="0" w:color="auto"/>
        <w:left w:val="none" w:sz="0" w:space="0" w:color="auto"/>
        <w:bottom w:val="none" w:sz="0" w:space="0" w:color="auto"/>
        <w:right w:val="none" w:sz="0" w:space="0" w:color="auto"/>
      </w:divBdr>
      <w:divsChild>
        <w:div w:id="2047287998">
          <w:marLeft w:val="0"/>
          <w:marRight w:val="0"/>
          <w:marTop w:val="0"/>
          <w:marBottom w:val="0"/>
          <w:divBdr>
            <w:top w:val="none" w:sz="0" w:space="0" w:color="auto"/>
            <w:left w:val="none" w:sz="0" w:space="0" w:color="auto"/>
            <w:bottom w:val="none" w:sz="0" w:space="0" w:color="auto"/>
            <w:right w:val="none" w:sz="0" w:space="0" w:color="auto"/>
          </w:divBdr>
          <w:divsChild>
            <w:div w:id="1180775774">
              <w:marLeft w:val="0"/>
              <w:marRight w:val="0"/>
              <w:marTop w:val="0"/>
              <w:marBottom w:val="0"/>
              <w:divBdr>
                <w:top w:val="none" w:sz="0" w:space="0" w:color="auto"/>
                <w:left w:val="none" w:sz="0" w:space="0" w:color="auto"/>
                <w:bottom w:val="none" w:sz="0" w:space="0" w:color="auto"/>
                <w:right w:val="none" w:sz="0" w:space="0" w:color="auto"/>
              </w:divBdr>
              <w:divsChild>
                <w:div w:id="185557467">
                  <w:marLeft w:val="0"/>
                  <w:marRight w:val="0"/>
                  <w:marTop w:val="0"/>
                  <w:marBottom w:val="0"/>
                  <w:divBdr>
                    <w:top w:val="none" w:sz="0" w:space="0" w:color="auto"/>
                    <w:left w:val="none" w:sz="0" w:space="0" w:color="auto"/>
                    <w:bottom w:val="none" w:sz="0" w:space="0" w:color="auto"/>
                    <w:right w:val="none" w:sz="0" w:space="0" w:color="auto"/>
                  </w:divBdr>
                  <w:divsChild>
                    <w:div w:id="3672954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82705064">
      <w:bodyDiv w:val="1"/>
      <w:marLeft w:val="0"/>
      <w:marRight w:val="0"/>
      <w:marTop w:val="0"/>
      <w:marBottom w:val="0"/>
      <w:divBdr>
        <w:top w:val="none" w:sz="0" w:space="0" w:color="auto"/>
        <w:left w:val="none" w:sz="0" w:space="0" w:color="auto"/>
        <w:bottom w:val="none" w:sz="0" w:space="0" w:color="auto"/>
        <w:right w:val="none" w:sz="0" w:space="0" w:color="auto"/>
      </w:divBdr>
    </w:div>
    <w:div w:id="1701857499">
      <w:bodyDiv w:val="1"/>
      <w:marLeft w:val="0"/>
      <w:marRight w:val="0"/>
      <w:marTop w:val="0"/>
      <w:marBottom w:val="0"/>
      <w:divBdr>
        <w:top w:val="none" w:sz="0" w:space="0" w:color="auto"/>
        <w:left w:val="none" w:sz="0" w:space="0" w:color="auto"/>
        <w:bottom w:val="none" w:sz="0" w:space="0" w:color="auto"/>
        <w:right w:val="none" w:sz="0" w:space="0" w:color="auto"/>
      </w:divBdr>
      <w:divsChild>
        <w:div w:id="1928691173">
          <w:marLeft w:val="0"/>
          <w:marRight w:val="0"/>
          <w:marTop w:val="0"/>
          <w:marBottom w:val="0"/>
          <w:divBdr>
            <w:top w:val="none" w:sz="0" w:space="0" w:color="auto"/>
            <w:left w:val="none" w:sz="0" w:space="0" w:color="auto"/>
            <w:bottom w:val="none" w:sz="0" w:space="0" w:color="auto"/>
            <w:right w:val="none" w:sz="0" w:space="0" w:color="auto"/>
          </w:divBdr>
          <w:divsChild>
            <w:div w:id="960038919">
              <w:marLeft w:val="0"/>
              <w:marRight w:val="0"/>
              <w:marTop w:val="0"/>
              <w:marBottom w:val="0"/>
              <w:divBdr>
                <w:top w:val="none" w:sz="0" w:space="0" w:color="auto"/>
                <w:left w:val="none" w:sz="0" w:space="0" w:color="auto"/>
                <w:bottom w:val="none" w:sz="0" w:space="0" w:color="auto"/>
                <w:right w:val="none" w:sz="0" w:space="0" w:color="auto"/>
              </w:divBdr>
              <w:divsChild>
                <w:div w:id="1570310323">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704554862">
      <w:bodyDiv w:val="1"/>
      <w:marLeft w:val="0"/>
      <w:marRight w:val="0"/>
      <w:marTop w:val="0"/>
      <w:marBottom w:val="0"/>
      <w:divBdr>
        <w:top w:val="none" w:sz="0" w:space="0" w:color="auto"/>
        <w:left w:val="none" w:sz="0" w:space="0" w:color="auto"/>
        <w:bottom w:val="none" w:sz="0" w:space="0" w:color="auto"/>
        <w:right w:val="none" w:sz="0" w:space="0" w:color="auto"/>
      </w:divBdr>
      <w:divsChild>
        <w:div w:id="741872714">
          <w:marLeft w:val="0"/>
          <w:marRight w:val="0"/>
          <w:marTop w:val="0"/>
          <w:marBottom w:val="0"/>
          <w:divBdr>
            <w:top w:val="none" w:sz="0" w:space="0" w:color="auto"/>
            <w:left w:val="none" w:sz="0" w:space="0" w:color="auto"/>
            <w:bottom w:val="none" w:sz="0" w:space="0" w:color="auto"/>
            <w:right w:val="none" w:sz="0" w:space="0" w:color="auto"/>
          </w:divBdr>
          <w:divsChild>
            <w:div w:id="350299760">
              <w:marLeft w:val="0"/>
              <w:marRight w:val="0"/>
              <w:marTop w:val="0"/>
              <w:marBottom w:val="0"/>
              <w:divBdr>
                <w:top w:val="none" w:sz="0" w:space="0" w:color="auto"/>
                <w:left w:val="none" w:sz="0" w:space="0" w:color="auto"/>
                <w:bottom w:val="none" w:sz="0" w:space="0" w:color="auto"/>
                <w:right w:val="none" w:sz="0" w:space="0" w:color="auto"/>
              </w:divBdr>
              <w:divsChild>
                <w:div w:id="1752578930">
                  <w:marLeft w:val="0"/>
                  <w:marRight w:val="0"/>
                  <w:marTop w:val="0"/>
                  <w:marBottom w:val="0"/>
                  <w:divBdr>
                    <w:top w:val="none" w:sz="0" w:space="0" w:color="auto"/>
                    <w:left w:val="none" w:sz="0" w:space="0" w:color="auto"/>
                    <w:bottom w:val="none" w:sz="0" w:space="0" w:color="auto"/>
                    <w:right w:val="none" w:sz="0" w:space="0" w:color="auto"/>
                  </w:divBdr>
                  <w:divsChild>
                    <w:div w:id="2009556318">
                      <w:marLeft w:val="375"/>
                      <w:marRight w:val="375"/>
                      <w:marTop w:val="0"/>
                      <w:marBottom w:val="0"/>
                      <w:divBdr>
                        <w:top w:val="none" w:sz="0" w:space="0" w:color="auto"/>
                        <w:left w:val="none" w:sz="0" w:space="0" w:color="auto"/>
                        <w:bottom w:val="none" w:sz="0" w:space="0" w:color="auto"/>
                        <w:right w:val="none" w:sz="0" w:space="0" w:color="auto"/>
                      </w:divBdr>
                      <w:divsChild>
                        <w:div w:id="1701588645">
                          <w:marLeft w:val="0"/>
                          <w:marRight w:val="0"/>
                          <w:marTop w:val="0"/>
                          <w:marBottom w:val="0"/>
                          <w:divBdr>
                            <w:top w:val="none" w:sz="0" w:space="0" w:color="auto"/>
                            <w:left w:val="none" w:sz="0" w:space="0" w:color="auto"/>
                            <w:bottom w:val="none" w:sz="0" w:space="0" w:color="auto"/>
                            <w:right w:val="none" w:sz="0" w:space="0" w:color="auto"/>
                          </w:divBdr>
                          <w:divsChild>
                            <w:div w:id="1729107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710884345">
      <w:bodyDiv w:val="1"/>
      <w:marLeft w:val="0"/>
      <w:marRight w:val="0"/>
      <w:marTop w:val="0"/>
      <w:marBottom w:val="0"/>
      <w:divBdr>
        <w:top w:val="none" w:sz="0" w:space="0" w:color="auto"/>
        <w:left w:val="none" w:sz="0" w:space="0" w:color="auto"/>
        <w:bottom w:val="none" w:sz="0" w:space="0" w:color="auto"/>
        <w:right w:val="none" w:sz="0" w:space="0" w:color="auto"/>
      </w:divBdr>
    </w:div>
    <w:div w:id="1714965237">
      <w:bodyDiv w:val="1"/>
      <w:marLeft w:val="0"/>
      <w:marRight w:val="0"/>
      <w:marTop w:val="0"/>
      <w:marBottom w:val="0"/>
      <w:divBdr>
        <w:top w:val="none" w:sz="0" w:space="0" w:color="auto"/>
        <w:left w:val="none" w:sz="0" w:space="0" w:color="auto"/>
        <w:bottom w:val="none" w:sz="0" w:space="0" w:color="auto"/>
        <w:right w:val="none" w:sz="0" w:space="0" w:color="auto"/>
      </w:divBdr>
    </w:div>
    <w:div w:id="1718429144">
      <w:bodyDiv w:val="1"/>
      <w:marLeft w:val="0"/>
      <w:marRight w:val="0"/>
      <w:marTop w:val="0"/>
      <w:marBottom w:val="0"/>
      <w:divBdr>
        <w:top w:val="none" w:sz="0" w:space="0" w:color="auto"/>
        <w:left w:val="none" w:sz="0" w:space="0" w:color="auto"/>
        <w:bottom w:val="none" w:sz="0" w:space="0" w:color="auto"/>
        <w:right w:val="none" w:sz="0" w:space="0" w:color="auto"/>
      </w:divBdr>
      <w:divsChild>
        <w:div w:id="176236086">
          <w:marLeft w:val="0"/>
          <w:marRight w:val="0"/>
          <w:marTop w:val="0"/>
          <w:marBottom w:val="0"/>
          <w:divBdr>
            <w:top w:val="none" w:sz="0" w:space="0" w:color="auto"/>
            <w:left w:val="none" w:sz="0" w:space="0" w:color="auto"/>
            <w:bottom w:val="none" w:sz="0" w:space="0" w:color="auto"/>
            <w:right w:val="none" w:sz="0" w:space="0" w:color="auto"/>
          </w:divBdr>
          <w:divsChild>
            <w:div w:id="1123960157">
              <w:marLeft w:val="0"/>
              <w:marRight w:val="0"/>
              <w:marTop w:val="0"/>
              <w:marBottom w:val="0"/>
              <w:divBdr>
                <w:top w:val="none" w:sz="0" w:space="0" w:color="auto"/>
                <w:left w:val="none" w:sz="0" w:space="0" w:color="auto"/>
                <w:bottom w:val="none" w:sz="0" w:space="0" w:color="auto"/>
                <w:right w:val="none" w:sz="0" w:space="0" w:color="auto"/>
              </w:divBdr>
              <w:divsChild>
                <w:div w:id="356389904">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731997656">
      <w:bodyDiv w:val="1"/>
      <w:marLeft w:val="0"/>
      <w:marRight w:val="0"/>
      <w:marTop w:val="0"/>
      <w:marBottom w:val="0"/>
      <w:divBdr>
        <w:top w:val="none" w:sz="0" w:space="0" w:color="auto"/>
        <w:left w:val="none" w:sz="0" w:space="0" w:color="auto"/>
        <w:bottom w:val="none" w:sz="0" w:space="0" w:color="auto"/>
        <w:right w:val="none" w:sz="0" w:space="0" w:color="auto"/>
      </w:divBdr>
      <w:divsChild>
        <w:div w:id="856305920">
          <w:marLeft w:val="0"/>
          <w:marRight w:val="0"/>
          <w:marTop w:val="0"/>
          <w:marBottom w:val="0"/>
          <w:divBdr>
            <w:top w:val="none" w:sz="0" w:space="0" w:color="auto"/>
            <w:left w:val="none" w:sz="0" w:space="0" w:color="auto"/>
            <w:bottom w:val="none" w:sz="0" w:space="0" w:color="auto"/>
            <w:right w:val="none" w:sz="0" w:space="0" w:color="auto"/>
          </w:divBdr>
          <w:divsChild>
            <w:div w:id="847908746">
              <w:marLeft w:val="0"/>
              <w:marRight w:val="0"/>
              <w:marTop w:val="0"/>
              <w:marBottom w:val="0"/>
              <w:divBdr>
                <w:top w:val="none" w:sz="0" w:space="0" w:color="auto"/>
                <w:left w:val="none" w:sz="0" w:space="0" w:color="auto"/>
                <w:bottom w:val="none" w:sz="0" w:space="0" w:color="auto"/>
                <w:right w:val="none" w:sz="0" w:space="0" w:color="auto"/>
              </w:divBdr>
              <w:divsChild>
                <w:div w:id="1477448897">
                  <w:marLeft w:val="0"/>
                  <w:marRight w:val="0"/>
                  <w:marTop w:val="0"/>
                  <w:marBottom w:val="0"/>
                  <w:divBdr>
                    <w:top w:val="none" w:sz="0" w:space="0" w:color="auto"/>
                    <w:left w:val="none" w:sz="0" w:space="0" w:color="auto"/>
                    <w:bottom w:val="none" w:sz="0" w:space="0" w:color="auto"/>
                    <w:right w:val="none" w:sz="0" w:space="0" w:color="auto"/>
                  </w:divBdr>
                  <w:divsChild>
                    <w:div w:id="945430996">
                      <w:marLeft w:val="0"/>
                      <w:marRight w:val="0"/>
                      <w:marTop w:val="0"/>
                      <w:marBottom w:val="0"/>
                      <w:divBdr>
                        <w:top w:val="none" w:sz="0" w:space="0" w:color="auto"/>
                        <w:left w:val="none" w:sz="0" w:space="0" w:color="auto"/>
                        <w:bottom w:val="none" w:sz="0" w:space="0" w:color="auto"/>
                        <w:right w:val="none" w:sz="0" w:space="0" w:color="auto"/>
                      </w:divBdr>
                      <w:divsChild>
                        <w:div w:id="19552116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738943121">
      <w:bodyDiv w:val="1"/>
      <w:marLeft w:val="0"/>
      <w:marRight w:val="0"/>
      <w:marTop w:val="0"/>
      <w:marBottom w:val="0"/>
      <w:divBdr>
        <w:top w:val="none" w:sz="0" w:space="0" w:color="auto"/>
        <w:left w:val="none" w:sz="0" w:space="0" w:color="auto"/>
        <w:bottom w:val="none" w:sz="0" w:space="0" w:color="auto"/>
        <w:right w:val="none" w:sz="0" w:space="0" w:color="auto"/>
      </w:divBdr>
    </w:div>
    <w:div w:id="1746300866">
      <w:bodyDiv w:val="1"/>
      <w:marLeft w:val="0"/>
      <w:marRight w:val="0"/>
      <w:marTop w:val="0"/>
      <w:marBottom w:val="0"/>
      <w:divBdr>
        <w:top w:val="none" w:sz="0" w:space="0" w:color="auto"/>
        <w:left w:val="none" w:sz="0" w:space="0" w:color="auto"/>
        <w:bottom w:val="none" w:sz="0" w:space="0" w:color="auto"/>
        <w:right w:val="none" w:sz="0" w:space="0" w:color="auto"/>
      </w:divBdr>
      <w:divsChild>
        <w:div w:id="363215528">
          <w:marLeft w:val="0"/>
          <w:marRight w:val="0"/>
          <w:marTop w:val="0"/>
          <w:marBottom w:val="0"/>
          <w:divBdr>
            <w:top w:val="none" w:sz="0" w:space="0" w:color="auto"/>
            <w:left w:val="none" w:sz="0" w:space="0" w:color="auto"/>
            <w:bottom w:val="none" w:sz="0" w:space="0" w:color="auto"/>
            <w:right w:val="none" w:sz="0" w:space="0" w:color="auto"/>
          </w:divBdr>
          <w:divsChild>
            <w:div w:id="403188516">
              <w:marLeft w:val="0"/>
              <w:marRight w:val="0"/>
              <w:marTop w:val="0"/>
              <w:marBottom w:val="0"/>
              <w:divBdr>
                <w:top w:val="none" w:sz="0" w:space="0" w:color="auto"/>
                <w:left w:val="none" w:sz="0" w:space="0" w:color="auto"/>
                <w:bottom w:val="none" w:sz="0" w:space="0" w:color="auto"/>
                <w:right w:val="none" w:sz="0" w:space="0" w:color="auto"/>
              </w:divBdr>
              <w:divsChild>
                <w:div w:id="522481022">
                  <w:marLeft w:val="0"/>
                  <w:marRight w:val="0"/>
                  <w:marTop w:val="0"/>
                  <w:marBottom w:val="0"/>
                  <w:divBdr>
                    <w:top w:val="none" w:sz="0" w:space="0" w:color="auto"/>
                    <w:left w:val="none" w:sz="0" w:space="0" w:color="auto"/>
                    <w:bottom w:val="none" w:sz="0" w:space="0" w:color="auto"/>
                    <w:right w:val="none" w:sz="0" w:space="0" w:color="auto"/>
                  </w:divBdr>
                  <w:divsChild>
                    <w:div w:id="518660402">
                      <w:marLeft w:val="0"/>
                      <w:marRight w:val="0"/>
                      <w:marTop w:val="0"/>
                      <w:marBottom w:val="0"/>
                      <w:divBdr>
                        <w:top w:val="none" w:sz="0" w:space="0" w:color="auto"/>
                        <w:left w:val="none" w:sz="0" w:space="0" w:color="auto"/>
                        <w:bottom w:val="none" w:sz="0" w:space="0" w:color="auto"/>
                        <w:right w:val="none" w:sz="0" w:space="0" w:color="auto"/>
                      </w:divBdr>
                      <w:divsChild>
                        <w:div w:id="57872009">
                          <w:marLeft w:val="0"/>
                          <w:marRight w:val="0"/>
                          <w:marTop w:val="0"/>
                          <w:marBottom w:val="0"/>
                          <w:divBdr>
                            <w:top w:val="none" w:sz="0" w:space="0" w:color="auto"/>
                            <w:left w:val="none" w:sz="0" w:space="0" w:color="auto"/>
                            <w:bottom w:val="none" w:sz="0" w:space="0" w:color="auto"/>
                            <w:right w:val="none" w:sz="0" w:space="0" w:color="auto"/>
                          </w:divBdr>
                          <w:divsChild>
                            <w:div w:id="7917728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750149246">
      <w:bodyDiv w:val="1"/>
      <w:marLeft w:val="0"/>
      <w:marRight w:val="0"/>
      <w:marTop w:val="0"/>
      <w:marBottom w:val="0"/>
      <w:divBdr>
        <w:top w:val="none" w:sz="0" w:space="0" w:color="auto"/>
        <w:left w:val="none" w:sz="0" w:space="0" w:color="auto"/>
        <w:bottom w:val="none" w:sz="0" w:space="0" w:color="auto"/>
        <w:right w:val="none" w:sz="0" w:space="0" w:color="auto"/>
      </w:divBdr>
    </w:div>
    <w:div w:id="1764688553">
      <w:bodyDiv w:val="1"/>
      <w:marLeft w:val="0"/>
      <w:marRight w:val="0"/>
      <w:marTop w:val="0"/>
      <w:marBottom w:val="0"/>
      <w:divBdr>
        <w:top w:val="none" w:sz="0" w:space="0" w:color="auto"/>
        <w:left w:val="none" w:sz="0" w:space="0" w:color="auto"/>
        <w:bottom w:val="none" w:sz="0" w:space="0" w:color="auto"/>
        <w:right w:val="none" w:sz="0" w:space="0" w:color="auto"/>
      </w:divBdr>
    </w:div>
    <w:div w:id="1774396287">
      <w:bodyDiv w:val="1"/>
      <w:marLeft w:val="0"/>
      <w:marRight w:val="0"/>
      <w:marTop w:val="0"/>
      <w:marBottom w:val="0"/>
      <w:divBdr>
        <w:top w:val="none" w:sz="0" w:space="0" w:color="auto"/>
        <w:left w:val="none" w:sz="0" w:space="0" w:color="auto"/>
        <w:bottom w:val="none" w:sz="0" w:space="0" w:color="auto"/>
        <w:right w:val="none" w:sz="0" w:space="0" w:color="auto"/>
      </w:divBdr>
      <w:divsChild>
        <w:div w:id="68386481">
          <w:marLeft w:val="0"/>
          <w:marRight w:val="0"/>
          <w:marTop w:val="0"/>
          <w:marBottom w:val="0"/>
          <w:divBdr>
            <w:top w:val="none" w:sz="0" w:space="0" w:color="auto"/>
            <w:left w:val="none" w:sz="0" w:space="0" w:color="auto"/>
            <w:bottom w:val="none" w:sz="0" w:space="0" w:color="auto"/>
            <w:right w:val="none" w:sz="0" w:space="0" w:color="auto"/>
          </w:divBdr>
          <w:divsChild>
            <w:div w:id="406852412">
              <w:marLeft w:val="0"/>
              <w:marRight w:val="0"/>
              <w:marTop w:val="0"/>
              <w:marBottom w:val="0"/>
              <w:divBdr>
                <w:top w:val="none" w:sz="0" w:space="0" w:color="auto"/>
                <w:left w:val="none" w:sz="0" w:space="0" w:color="auto"/>
                <w:bottom w:val="none" w:sz="0" w:space="0" w:color="auto"/>
                <w:right w:val="none" w:sz="0" w:space="0" w:color="auto"/>
              </w:divBdr>
              <w:divsChild>
                <w:div w:id="695084479">
                  <w:marLeft w:val="0"/>
                  <w:marRight w:val="0"/>
                  <w:marTop w:val="0"/>
                  <w:marBottom w:val="0"/>
                  <w:divBdr>
                    <w:top w:val="none" w:sz="0" w:space="0" w:color="auto"/>
                    <w:left w:val="none" w:sz="0" w:space="0" w:color="auto"/>
                    <w:bottom w:val="none" w:sz="0" w:space="0" w:color="auto"/>
                    <w:right w:val="none" w:sz="0" w:space="0" w:color="auto"/>
                  </w:divBdr>
                  <w:divsChild>
                    <w:div w:id="1210998278">
                      <w:marLeft w:val="0"/>
                      <w:marRight w:val="0"/>
                      <w:marTop w:val="0"/>
                      <w:marBottom w:val="0"/>
                      <w:divBdr>
                        <w:top w:val="none" w:sz="0" w:space="0" w:color="auto"/>
                        <w:left w:val="none" w:sz="0" w:space="0" w:color="auto"/>
                        <w:bottom w:val="none" w:sz="0" w:space="0" w:color="auto"/>
                        <w:right w:val="none" w:sz="0" w:space="0" w:color="auto"/>
                      </w:divBdr>
                      <w:divsChild>
                        <w:div w:id="1418743238">
                          <w:marLeft w:val="0"/>
                          <w:marRight w:val="0"/>
                          <w:marTop w:val="0"/>
                          <w:marBottom w:val="0"/>
                          <w:divBdr>
                            <w:top w:val="none" w:sz="0" w:space="0" w:color="auto"/>
                            <w:left w:val="none" w:sz="0" w:space="0" w:color="auto"/>
                            <w:bottom w:val="none" w:sz="0" w:space="0" w:color="auto"/>
                            <w:right w:val="none" w:sz="0" w:space="0" w:color="auto"/>
                          </w:divBdr>
                          <w:divsChild>
                            <w:div w:id="21448104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813599614">
      <w:bodyDiv w:val="1"/>
      <w:marLeft w:val="0"/>
      <w:marRight w:val="0"/>
      <w:marTop w:val="0"/>
      <w:marBottom w:val="0"/>
      <w:divBdr>
        <w:top w:val="none" w:sz="0" w:space="0" w:color="auto"/>
        <w:left w:val="none" w:sz="0" w:space="0" w:color="auto"/>
        <w:bottom w:val="none" w:sz="0" w:space="0" w:color="auto"/>
        <w:right w:val="none" w:sz="0" w:space="0" w:color="auto"/>
      </w:divBdr>
      <w:divsChild>
        <w:div w:id="356396081">
          <w:marLeft w:val="0"/>
          <w:marRight w:val="0"/>
          <w:marTop w:val="0"/>
          <w:marBottom w:val="0"/>
          <w:divBdr>
            <w:top w:val="none" w:sz="0" w:space="0" w:color="auto"/>
            <w:left w:val="none" w:sz="0" w:space="0" w:color="auto"/>
            <w:bottom w:val="none" w:sz="0" w:space="0" w:color="auto"/>
            <w:right w:val="none" w:sz="0" w:space="0" w:color="auto"/>
          </w:divBdr>
          <w:divsChild>
            <w:div w:id="1576738775">
              <w:marLeft w:val="0"/>
              <w:marRight w:val="0"/>
              <w:marTop w:val="0"/>
              <w:marBottom w:val="0"/>
              <w:divBdr>
                <w:top w:val="none" w:sz="0" w:space="0" w:color="auto"/>
                <w:left w:val="none" w:sz="0" w:space="0" w:color="auto"/>
                <w:bottom w:val="none" w:sz="0" w:space="0" w:color="auto"/>
                <w:right w:val="none" w:sz="0" w:space="0" w:color="auto"/>
              </w:divBdr>
              <w:divsChild>
                <w:div w:id="685408040">
                  <w:marLeft w:val="0"/>
                  <w:marRight w:val="0"/>
                  <w:marTop w:val="0"/>
                  <w:marBottom w:val="0"/>
                  <w:divBdr>
                    <w:top w:val="none" w:sz="0" w:space="0" w:color="auto"/>
                    <w:left w:val="none" w:sz="0" w:space="0" w:color="auto"/>
                    <w:bottom w:val="none" w:sz="0" w:space="0" w:color="auto"/>
                    <w:right w:val="none" w:sz="0" w:space="0" w:color="auto"/>
                  </w:divBdr>
                  <w:divsChild>
                    <w:div w:id="1676224349">
                      <w:marLeft w:val="0"/>
                      <w:marRight w:val="0"/>
                      <w:marTop w:val="0"/>
                      <w:marBottom w:val="0"/>
                      <w:divBdr>
                        <w:top w:val="none" w:sz="0" w:space="0" w:color="auto"/>
                        <w:left w:val="none" w:sz="0" w:space="0" w:color="auto"/>
                        <w:bottom w:val="none" w:sz="0" w:space="0" w:color="auto"/>
                        <w:right w:val="none" w:sz="0" w:space="0" w:color="auto"/>
                      </w:divBdr>
                      <w:divsChild>
                        <w:div w:id="1821381539">
                          <w:marLeft w:val="0"/>
                          <w:marRight w:val="0"/>
                          <w:marTop w:val="0"/>
                          <w:marBottom w:val="0"/>
                          <w:divBdr>
                            <w:top w:val="none" w:sz="0" w:space="0" w:color="auto"/>
                            <w:left w:val="none" w:sz="0" w:space="0" w:color="auto"/>
                            <w:bottom w:val="none" w:sz="0" w:space="0" w:color="auto"/>
                            <w:right w:val="none" w:sz="0" w:space="0" w:color="auto"/>
                          </w:divBdr>
                          <w:divsChild>
                            <w:div w:id="20172961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814179325">
      <w:bodyDiv w:val="1"/>
      <w:marLeft w:val="0"/>
      <w:marRight w:val="0"/>
      <w:marTop w:val="0"/>
      <w:marBottom w:val="0"/>
      <w:divBdr>
        <w:top w:val="none" w:sz="0" w:space="0" w:color="auto"/>
        <w:left w:val="none" w:sz="0" w:space="0" w:color="auto"/>
        <w:bottom w:val="none" w:sz="0" w:space="0" w:color="auto"/>
        <w:right w:val="none" w:sz="0" w:space="0" w:color="auto"/>
      </w:divBdr>
      <w:divsChild>
        <w:div w:id="478113275">
          <w:marLeft w:val="0"/>
          <w:marRight w:val="0"/>
          <w:marTop w:val="0"/>
          <w:marBottom w:val="0"/>
          <w:divBdr>
            <w:top w:val="none" w:sz="0" w:space="0" w:color="auto"/>
            <w:left w:val="none" w:sz="0" w:space="0" w:color="auto"/>
            <w:bottom w:val="none" w:sz="0" w:space="0" w:color="auto"/>
            <w:right w:val="none" w:sz="0" w:space="0" w:color="auto"/>
          </w:divBdr>
          <w:divsChild>
            <w:div w:id="926117723">
              <w:marLeft w:val="0"/>
              <w:marRight w:val="0"/>
              <w:marTop w:val="0"/>
              <w:marBottom w:val="0"/>
              <w:divBdr>
                <w:top w:val="none" w:sz="0" w:space="0" w:color="auto"/>
                <w:left w:val="none" w:sz="0" w:space="0" w:color="auto"/>
                <w:bottom w:val="none" w:sz="0" w:space="0" w:color="auto"/>
                <w:right w:val="none" w:sz="0" w:space="0" w:color="auto"/>
              </w:divBdr>
              <w:divsChild>
                <w:div w:id="1166626149">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823309157">
      <w:bodyDiv w:val="1"/>
      <w:marLeft w:val="0"/>
      <w:marRight w:val="0"/>
      <w:marTop w:val="0"/>
      <w:marBottom w:val="0"/>
      <w:divBdr>
        <w:top w:val="none" w:sz="0" w:space="0" w:color="auto"/>
        <w:left w:val="none" w:sz="0" w:space="0" w:color="auto"/>
        <w:bottom w:val="none" w:sz="0" w:space="0" w:color="auto"/>
        <w:right w:val="none" w:sz="0" w:space="0" w:color="auto"/>
      </w:divBdr>
    </w:div>
    <w:div w:id="1830094642">
      <w:bodyDiv w:val="1"/>
      <w:marLeft w:val="0"/>
      <w:marRight w:val="0"/>
      <w:marTop w:val="0"/>
      <w:marBottom w:val="0"/>
      <w:divBdr>
        <w:top w:val="none" w:sz="0" w:space="0" w:color="auto"/>
        <w:left w:val="none" w:sz="0" w:space="0" w:color="auto"/>
        <w:bottom w:val="none" w:sz="0" w:space="0" w:color="auto"/>
        <w:right w:val="none" w:sz="0" w:space="0" w:color="auto"/>
      </w:divBdr>
    </w:div>
    <w:div w:id="1830976895">
      <w:bodyDiv w:val="1"/>
      <w:marLeft w:val="0"/>
      <w:marRight w:val="0"/>
      <w:marTop w:val="0"/>
      <w:marBottom w:val="0"/>
      <w:divBdr>
        <w:top w:val="none" w:sz="0" w:space="0" w:color="auto"/>
        <w:left w:val="none" w:sz="0" w:space="0" w:color="auto"/>
        <w:bottom w:val="none" w:sz="0" w:space="0" w:color="auto"/>
        <w:right w:val="none" w:sz="0" w:space="0" w:color="auto"/>
      </w:divBdr>
    </w:div>
    <w:div w:id="1831603678">
      <w:bodyDiv w:val="1"/>
      <w:marLeft w:val="0"/>
      <w:marRight w:val="0"/>
      <w:marTop w:val="0"/>
      <w:marBottom w:val="0"/>
      <w:divBdr>
        <w:top w:val="none" w:sz="0" w:space="0" w:color="auto"/>
        <w:left w:val="none" w:sz="0" w:space="0" w:color="auto"/>
        <w:bottom w:val="none" w:sz="0" w:space="0" w:color="auto"/>
        <w:right w:val="none" w:sz="0" w:space="0" w:color="auto"/>
      </w:divBdr>
    </w:div>
    <w:div w:id="1833249831">
      <w:bodyDiv w:val="1"/>
      <w:marLeft w:val="0"/>
      <w:marRight w:val="0"/>
      <w:marTop w:val="0"/>
      <w:marBottom w:val="0"/>
      <w:divBdr>
        <w:top w:val="none" w:sz="0" w:space="0" w:color="auto"/>
        <w:left w:val="none" w:sz="0" w:space="0" w:color="auto"/>
        <w:bottom w:val="none" w:sz="0" w:space="0" w:color="auto"/>
        <w:right w:val="none" w:sz="0" w:space="0" w:color="auto"/>
      </w:divBdr>
    </w:div>
    <w:div w:id="1839464876">
      <w:bodyDiv w:val="1"/>
      <w:marLeft w:val="0"/>
      <w:marRight w:val="0"/>
      <w:marTop w:val="0"/>
      <w:marBottom w:val="0"/>
      <w:divBdr>
        <w:top w:val="none" w:sz="0" w:space="0" w:color="auto"/>
        <w:left w:val="none" w:sz="0" w:space="0" w:color="auto"/>
        <w:bottom w:val="none" w:sz="0" w:space="0" w:color="auto"/>
        <w:right w:val="none" w:sz="0" w:space="0" w:color="auto"/>
      </w:divBdr>
      <w:divsChild>
        <w:div w:id="1601839092">
          <w:marLeft w:val="0"/>
          <w:marRight w:val="0"/>
          <w:marTop w:val="0"/>
          <w:marBottom w:val="0"/>
          <w:divBdr>
            <w:top w:val="none" w:sz="0" w:space="0" w:color="auto"/>
            <w:left w:val="none" w:sz="0" w:space="0" w:color="auto"/>
            <w:bottom w:val="none" w:sz="0" w:space="0" w:color="auto"/>
            <w:right w:val="none" w:sz="0" w:space="0" w:color="auto"/>
          </w:divBdr>
          <w:divsChild>
            <w:div w:id="763648272">
              <w:marLeft w:val="0"/>
              <w:marRight w:val="0"/>
              <w:marTop w:val="0"/>
              <w:marBottom w:val="0"/>
              <w:divBdr>
                <w:top w:val="none" w:sz="0" w:space="0" w:color="auto"/>
                <w:left w:val="none" w:sz="0" w:space="0" w:color="auto"/>
                <w:bottom w:val="none" w:sz="0" w:space="0" w:color="auto"/>
                <w:right w:val="none" w:sz="0" w:space="0" w:color="auto"/>
              </w:divBdr>
              <w:divsChild>
                <w:div w:id="1552183985">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842505390">
      <w:bodyDiv w:val="1"/>
      <w:marLeft w:val="0"/>
      <w:marRight w:val="0"/>
      <w:marTop w:val="0"/>
      <w:marBottom w:val="0"/>
      <w:divBdr>
        <w:top w:val="none" w:sz="0" w:space="0" w:color="auto"/>
        <w:left w:val="none" w:sz="0" w:space="0" w:color="auto"/>
        <w:bottom w:val="none" w:sz="0" w:space="0" w:color="auto"/>
        <w:right w:val="none" w:sz="0" w:space="0" w:color="auto"/>
      </w:divBdr>
    </w:div>
    <w:div w:id="1844203134">
      <w:bodyDiv w:val="1"/>
      <w:marLeft w:val="0"/>
      <w:marRight w:val="0"/>
      <w:marTop w:val="0"/>
      <w:marBottom w:val="0"/>
      <w:divBdr>
        <w:top w:val="none" w:sz="0" w:space="0" w:color="auto"/>
        <w:left w:val="none" w:sz="0" w:space="0" w:color="auto"/>
        <w:bottom w:val="none" w:sz="0" w:space="0" w:color="auto"/>
        <w:right w:val="none" w:sz="0" w:space="0" w:color="auto"/>
      </w:divBdr>
    </w:div>
    <w:div w:id="1844470169">
      <w:bodyDiv w:val="1"/>
      <w:marLeft w:val="0"/>
      <w:marRight w:val="0"/>
      <w:marTop w:val="0"/>
      <w:marBottom w:val="0"/>
      <w:divBdr>
        <w:top w:val="none" w:sz="0" w:space="0" w:color="auto"/>
        <w:left w:val="none" w:sz="0" w:space="0" w:color="auto"/>
        <w:bottom w:val="none" w:sz="0" w:space="0" w:color="auto"/>
        <w:right w:val="none" w:sz="0" w:space="0" w:color="auto"/>
      </w:divBdr>
    </w:div>
    <w:div w:id="1851406213">
      <w:bodyDiv w:val="1"/>
      <w:marLeft w:val="0"/>
      <w:marRight w:val="0"/>
      <w:marTop w:val="0"/>
      <w:marBottom w:val="0"/>
      <w:divBdr>
        <w:top w:val="none" w:sz="0" w:space="0" w:color="auto"/>
        <w:left w:val="none" w:sz="0" w:space="0" w:color="auto"/>
        <w:bottom w:val="none" w:sz="0" w:space="0" w:color="auto"/>
        <w:right w:val="none" w:sz="0" w:space="0" w:color="auto"/>
      </w:divBdr>
    </w:div>
    <w:div w:id="1854491043">
      <w:bodyDiv w:val="1"/>
      <w:marLeft w:val="0"/>
      <w:marRight w:val="0"/>
      <w:marTop w:val="0"/>
      <w:marBottom w:val="0"/>
      <w:divBdr>
        <w:top w:val="none" w:sz="0" w:space="0" w:color="auto"/>
        <w:left w:val="none" w:sz="0" w:space="0" w:color="auto"/>
        <w:bottom w:val="none" w:sz="0" w:space="0" w:color="auto"/>
        <w:right w:val="none" w:sz="0" w:space="0" w:color="auto"/>
      </w:divBdr>
    </w:div>
    <w:div w:id="1861355768">
      <w:bodyDiv w:val="1"/>
      <w:marLeft w:val="0"/>
      <w:marRight w:val="0"/>
      <w:marTop w:val="0"/>
      <w:marBottom w:val="0"/>
      <w:divBdr>
        <w:top w:val="none" w:sz="0" w:space="0" w:color="auto"/>
        <w:left w:val="none" w:sz="0" w:space="0" w:color="auto"/>
        <w:bottom w:val="none" w:sz="0" w:space="0" w:color="auto"/>
        <w:right w:val="none" w:sz="0" w:space="0" w:color="auto"/>
      </w:divBdr>
    </w:div>
    <w:div w:id="1871606606">
      <w:bodyDiv w:val="1"/>
      <w:marLeft w:val="0"/>
      <w:marRight w:val="0"/>
      <w:marTop w:val="0"/>
      <w:marBottom w:val="0"/>
      <w:divBdr>
        <w:top w:val="none" w:sz="0" w:space="0" w:color="auto"/>
        <w:left w:val="none" w:sz="0" w:space="0" w:color="auto"/>
        <w:bottom w:val="none" w:sz="0" w:space="0" w:color="auto"/>
        <w:right w:val="none" w:sz="0" w:space="0" w:color="auto"/>
      </w:divBdr>
      <w:divsChild>
        <w:div w:id="1037857603">
          <w:marLeft w:val="0"/>
          <w:marRight w:val="0"/>
          <w:marTop w:val="0"/>
          <w:marBottom w:val="0"/>
          <w:divBdr>
            <w:top w:val="none" w:sz="0" w:space="0" w:color="auto"/>
            <w:left w:val="none" w:sz="0" w:space="0" w:color="auto"/>
            <w:bottom w:val="none" w:sz="0" w:space="0" w:color="auto"/>
            <w:right w:val="none" w:sz="0" w:space="0" w:color="auto"/>
          </w:divBdr>
          <w:divsChild>
            <w:div w:id="354964427">
              <w:marLeft w:val="0"/>
              <w:marRight w:val="0"/>
              <w:marTop w:val="0"/>
              <w:marBottom w:val="0"/>
              <w:divBdr>
                <w:top w:val="none" w:sz="0" w:space="0" w:color="auto"/>
                <w:left w:val="none" w:sz="0" w:space="0" w:color="auto"/>
                <w:bottom w:val="none" w:sz="0" w:space="0" w:color="auto"/>
                <w:right w:val="none" w:sz="0" w:space="0" w:color="auto"/>
              </w:divBdr>
              <w:divsChild>
                <w:div w:id="68313762">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886872848">
      <w:bodyDiv w:val="1"/>
      <w:marLeft w:val="0"/>
      <w:marRight w:val="0"/>
      <w:marTop w:val="0"/>
      <w:marBottom w:val="0"/>
      <w:divBdr>
        <w:top w:val="none" w:sz="0" w:space="0" w:color="auto"/>
        <w:left w:val="none" w:sz="0" w:space="0" w:color="auto"/>
        <w:bottom w:val="none" w:sz="0" w:space="0" w:color="auto"/>
        <w:right w:val="none" w:sz="0" w:space="0" w:color="auto"/>
      </w:divBdr>
      <w:divsChild>
        <w:div w:id="330565615">
          <w:marLeft w:val="0"/>
          <w:marRight w:val="0"/>
          <w:marTop w:val="0"/>
          <w:marBottom w:val="0"/>
          <w:divBdr>
            <w:top w:val="none" w:sz="0" w:space="0" w:color="auto"/>
            <w:left w:val="none" w:sz="0" w:space="0" w:color="auto"/>
            <w:bottom w:val="none" w:sz="0" w:space="0" w:color="auto"/>
            <w:right w:val="none" w:sz="0" w:space="0" w:color="auto"/>
          </w:divBdr>
          <w:divsChild>
            <w:div w:id="1539777285">
              <w:marLeft w:val="0"/>
              <w:marRight w:val="0"/>
              <w:marTop w:val="0"/>
              <w:marBottom w:val="0"/>
              <w:divBdr>
                <w:top w:val="none" w:sz="0" w:space="0" w:color="auto"/>
                <w:left w:val="none" w:sz="0" w:space="0" w:color="auto"/>
                <w:bottom w:val="none" w:sz="0" w:space="0" w:color="auto"/>
                <w:right w:val="none" w:sz="0" w:space="0" w:color="auto"/>
              </w:divBdr>
              <w:divsChild>
                <w:div w:id="1685863998">
                  <w:marLeft w:val="0"/>
                  <w:marRight w:val="0"/>
                  <w:marTop w:val="0"/>
                  <w:marBottom w:val="0"/>
                  <w:divBdr>
                    <w:top w:val="none" w:sz="0" w:space="0" w:color="auto"/>
                    <w:left w:val="none" w:sz="0" w:space="0" w:color="auto"/>
                    <w:bottom w:val="none" w:sz="0" w:space="0" w:color="auto"/>
                    <w:right w:val="none" w:sz="0" w:space="0" w:color="auto"/>
                  </w:divBdr>
                  <w:divsChild>
                    <w:div w:id="949625310">
                      <w:marLeft w:val="0"/>
                      <w:marRight w:val="0"/>
                      <w:marTop w:val="0"/>
                      <w:marBottom w:val="0"/>
                      <w:divBdr>
                        <w:top w:val="none" w:sz="0" w:space="0" w:color="auto"/>
                        <w:left w:val="none" w:sz="0" w:space="0" w:color="auto"/>
                        <w:bottom w:val="none" w:sz="0" w:space="0" w:color="auto"/>
                        <w:right w:val="none" w:sz="0" w:space="0" w:color="auto"/>
                      </w:divBdr>
                      <w:divsChild>
                        <w:div w:id="2275020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92419118">
      <w:bodyDiv w:val="1"/>
      <w:marLeft w:val="0"/>
      <w:marRight w:val="0"/>
      <w:marTop w:val="0"/>
      <w:marBottom w:val="0"/>
      <w:divBdr>
        <w:top w:val="none" w:sz="0" w:space="0" w:color="auto"/>
        <w:left w:val="none" w:sz="0" w:space="0" w:color="auto"/>
        <w:bottom w:val="none" w:sz="0" w:space="0" w:color="auto"/>
        <w:right w:val="none" w:sz="0" w:space="0" w:color="auto"/>
      </w:divBdr>
    </w:div>
    <w:div w:id="1904217831">
      <w:bodyDiv w:val="1"/>
      <w:marLeft w:val="0"/>
      <w:marRight w:val="0"/>
      <w:marTop w:val="0"/>
      <w:marBottom w:val="0"/>
      <w:divBdr>
        <w:top w:val="none" w:sz="0" w:space="0" w:color="auto"/>
        <w:left w:val="none" w:sz="0" w:space="0" w:color="auto"/>
        <w:bottom w:val="none" w:sz="0" w:space="0" w:color="auto"/>
        <w:right w:val="none" w:sz="0" w:space="0" w:color="auto"/>
      </w:divBdr>
    </w:div>
    <w:div w:id="1906646307">
      <w:bodyDiv w:val="1"/>
      <w:marLeft w:val="0"/>
      <w:marRight w:val="0"/>
      <w:marTop w:val="0"/>
      <w:marBottom w:val="0"/>
      <w:divBdr>
        <w:top w:val="none" w:sz="0" w:space="0" w:color="auto"/>
        <w:left w:val="none" w:sz="0" w:space="0" w:color="auto"/>
        <w:bottom w:val="none" w:sz="0" w:space="0" w:color="auto"/>
        <w:right w:val="none" w:sz="0" w:space="0" w:color="auto"/>
      </w:divBdr>
    </w:div>
    <w:div w:id="1913152980">
      <w:bodyDiv w:val="1"/>
      <w:marLeft w:val="0"/>
      <w:marRight w:val="0"/>
      <w:marTop w:val="0"/>
      <w:marBottom w:val="0"/>
      <w:divBdr>
        <w:top w:val="none" w:sz="0" w:space="0" w:color="auto"/>
        <w:left w:val="none" w:sz="0" w:space="0" w:color="auto"/>
        <w:bottom w:val="none" w:sz="0" w:space="0" w:color="auto"/>
        <w:right w:val="none" w:sz="0" w:space="0" w:color="auto"/>
      </w:divBdr>
    </w:div>
    <w:div w:id="1923878249">
      <w:bodyDiv w:val="1"/>
      <w:marLeft w:val="0"/>
      <w:marRight w:val="0"/>
      <w:marTop w:val="0"/>
      <w:marBottom w:val="0"/>
      <w:divBdr>
        <w:top w:val="none" w:sz="0" w:space="0" w:color="auto"/>
        <w:left w:val="none" w:sz="0" w:space="0" w:color="auto"/>
        <w:bottom w:val="none" w:sz="0" w:space="0" w:color="auto"/>
        <w:right w:val="none" w:sz="0" w:space="0" w:color="auto"/>
      </w:divBdr>
    </w:div>
    <w:div w:id="1926956330">
      <w:bodyDiv w:val="1"/>
      <w:marLeft w:val="0"/>
      <w:marRight w:val="0"/>
      <w:marTop w:val="0"/>
      <w:marBottom w:val="0"/>
      <w:divBdr>
        <w:top w:val="none" w:sz="0" w:space="0" w:color="auto"/>
        <w:left w:val="none" w:sz="0" w:space="0" w:color="auto"/>
        <w:bottom w:val="none" w:sz="0" w:space="0" w:color="auto"/>
        <w:right w:val="none" w:sz="0" w:space="0" w:color="auto"/>
      </w:divBdr>
    </w:div>
    <w:div w:id="1932200814">
      <w:bodyDiv w:val="1"/>
      <w:marLeft w:val="0"/>
      <w:marRight w:val="0"/>
      <w:marTop w:val="0"/>
      <w:marBottom w:val="0"/>
      <w:divBdr>
        <w:top w:val="none" w:sz="0" w:space="0" w:color="auto"/>
        <w:left w:val="none" w:sz="0" w:space="0" w:color="auto"/>
        <w:bottom w:val="none" w:sz="0" w:space="0" w:color="auto"/>
        <w:right w:val="none" w:sz="0" w:space="0" w:color="auto"/>
      </w:divBdr>
    </w:div>
    <w:div w:id="1932734742">
      <w:bodyDiv w:val="1"/>
      <w:marLeft w:val="0"/>
      <w:marRight w:val="0"/>
      <w:marTop w:val="0"/>
      <w:marBottom w:val="0"/>
      <w:divBdr>
        <w:top w:val="none" w:sz="0" w:space="0" w:color="auto"/>
        <w:left w:val="none" w:sz="0" w:space="0" w:color="auto"/>
        <w:bottom w:val="none" w:sz="0" w:space="0" w:color="auto"/>
        <w:right w:val="none" w:sz="0" w:space="0" w:color="auto"/>
      </w:divBdr>
    </w:div>
    <w:div w:id="1934897747">
      <w:bodyDiv w:val="1"/>
      <w:marLeft w:val="0"/>
      <w:marRight w:val="0"/>
      <w:marTop w:val="0"/>
      <w:marBottom w:val="0"/>
      <w:divBdr>
        <w:top w:val="none" w:sz="0" w:space="0" w:color="auto"/>
        <w:left w:val="none" w:sz="0" w:space="0" w:color="auto"/>
        <w:bottom w:val="none" w:sz="0" w:space="0" w:color="auto"/>
        <w:right w:val="none" w:sz="0" w:space="0" w:color="auto"/>
      </w:divBdr>
    </w:div>
    <w:div w:id="1937975302">
      <w:bodyDiv w:val="1"/>
      <w:marLeft w:val="0"/>
      <w:marRight w:val="0"/>
      <w:marTop w:val="0"/>
      <w:marBottom w:val="0"/>
      <w:divBdr>
        <w:top w:val="none" w:sz="0" w:space="0" w:color="auto"/>
        <w:left w:val="none" w:sz="0" w:space="0" w:color="auto"/>
        <w:bottom w:val="none" w:sz="0" w:space="0" w:color="auto"/>
        <w:right w:val="none" w:sz="0" w:space="0" w:color="auto"/>
      </w:divBdr>
    </w:div>
    <w:div w:id="1947686335">
      <w:bodyDiv w:val="1"/>
      <w:marLeft w:val="0"/>
      <w:marRight w:val="0"/>
      <w:marTop w:val="0"/>
      <w:marBottom w:val="0"/>
      <w:divBdr>
        <w:top w:val="none" w:sz="0" w:space="0" w:color="auto"/>
        <w:left w:val="none" w:sz="0" w:space="0" w:color="auto"/>
        <w:bottom w:val="none" w:sz="0" w:space="0" w:color="auto"/>
        <w:right w:val="none" w:sz="0" w:space="0" w:color="auto"/>
      </w:divBdr>
    </w:div>
    <w:div w:id="1953050725">
      <w:bodyDiv w:val="1"/>
      <w:marLeft w:val="0"/>
      <w:marRight w:val="0"/>
      <w:marTop w:val="0"/>
      <w:marBottom w:val="0"/>
      <w:divBdr>
        <w:top w:val="none" w:sz="0" w:space="0" w:color="auto"/>
        <w:left w:val="none" w:sz="0" w:space="0" w:color="auto"/>
        <w:bottom w:val="none" w:sz="0" w:space="0" w:color="auto"/>
        <w:right w:val="none" w:sz="0" w:space="0" w:color="auto"/>
      </w:divBdr>
    </w:div>
    <w:div w:id="1967807227">
      <w:bodyDiv w:val="1"/>
      <w:marLeft w:val="0"/>
      <w:marRight w:val="0"/>
      <w:marTop w:val="0"/>
      <w:marBottom w:val="0"/>
      <w:divBdr>
        <w:top w:val="none" w:sz="0" w:space="0" w:color="auto"/>
        <w:left w:val="none" w:sz="0" w:space="0" w:color="auto"/>
        <w:bottom w:val="none" w:sz="0" w:space="0" w:color="auto"/>
        <w:right w:val="none" w:sz="0" w:space="0" w:color="auto"/>
      </w:divBdr>
    </w:div>
    <w:div w:id="1977947644">
      <w:bodyDiv w:val="1"/>
      <w:marLeft w:val="0"/>
      <w:marRight w:val="0"/>
      <w:marTop w:val="0"/>
      <w:marBottom w:val="0"/>
      <w:divBdr>
        <w:top w:val="none" w:sz="0" w:space="0" w:color="auto"/>
        <w:left w:val="none" w:sz="0" w:space="0" w:color="auto"/>
        <w:bottom w:val="none" w:sz="0" w:space="0" w:color="auto"/>
        <w:right w:val="none" w:sz="0" w:space="0" w:color="auto"/>
      </w:divBdr>
    </w:div>
    <w:div w:id="1992907854">
      <w:bodyDiv w:val="1"/>
      <w:marLeft w:val="0"/>
      <w:marRight w:val="0"/>
      <w:marTop w:val="0"/>
      <w:marBottom w:val="0"/>
      <w:divBdr>
        <w:top w:val="none" w:sz="0" w:space="0" w:color="auto"/>
        <w:left w:val="none" w:sz="0" w:space="0" w:color="auto"/>
        <w:bottom w:val="none" w:sz="0" w:space="0" w:color="auto"/>
        <w:right w:val="none" w:sz="0" w:space="0" w:color="auto"/>
      </w:divBdr>
      <w:divsChild>
        <w:div w:id="2144879867">
          <w:marLeft w:val="0"/>
          <w:marRight w:val="0"/>
          <w:marTop w:val="0"/>
          <w:marBottom w:val="0"/>
          <w:divBdr>
            <w:top w:val="none" w:sz="0" w:space="0" w:color="auto"/>
            <w:left w:val="none" w:sz="0" w:space="0" w:color="auto"/>
            <w:bottom w:val="none" w:sz="0" w:space="0" w:color="auto"/>
            <w:right w:val="none" w:sz="0" w:space="0" w:color="auto"/>
          </w:divBdr>
          <w:divsChild>
            <w:div w:id="1715152318">
              <w:marLeft w:val="0"/>
              <w:marRight w:val="0"/>
              <w:marTop w:val="0"/>
              <w:marBottom w:val="0"/>
              <w:divBdr>
                <w:top w:val="none" w:sz="0" w:space="0" w:color="auto"/>
                <w:left w:val="none" w:sz="0" w:space="0" w:color="auto"/>
                <w:bottom w:val="none" w:sz="0" w:space="0" w:color="auto"/>
                <w:right w:val="none" w:sz="0" w:space="0" w:color="auto"/>
              </w:divBdr>
              <w:divsChild>
                <w:div w:id="821895616">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1998609625">
      <w:bodyDiv w:val="1"/>
      <w:marLeft w:val="0"/>
      <w:marRight w:val="0"/>
      <w:marTop w:val="0"/>
      <w:marBottom w:val="0"/>
      <w:divBdr>
        <w:top w:val="none" w:sz="0" w:space="0" w:color="auto"/>
        <w:left w:val="none" w:sz="0" w:space="0" w:color="auto"/>
        <w:bottom w:val="none" w:sz="0" w:space="0" w:color="auto"/>
        <w:right w:val="none" w:sz="0" w:space="0" w:color="auto"/>
      </w:divBdr>
    </w:div>
    <w:div w:id="2006744176">
      <w:bodyDiv w:val="1"/>
      <w:marLeft w:val="0"/>
      <w:marRight w:val="0"/>
      <w:marTop w:val="0"/>
      <w:marBottom w:val="0"/>
      <w:divBdr>
        <w:top w:val="none" w:sz="0" w:space="0" w:color="auto"/>
        <w:left w:val="none" w:sz="0" w:space="0" w:color="auto"/>
        <w:bottom w:val="none" w:sz="0" w:space="0" w:color="auto"/>
        <w:right w:val="none" w:sz="0" w:space="0" w:color="auto"/>
      </w:divBdr>
    </w:div>
    <w:div w:id="2008633779">
      <w:bodyDiv w:val="1"/>
      <w:marLeft w:val="0"/>
      <w:marRight w:val="0"/>
      <w:marTop w:val="0"/>
      <w:marBottom w:val="0"/>
      <w:divBdr>
        <w:top w:val="none" w:sz="0" w:space="0" w:color="auto"/>
        <w:left w:val="none" w:sz="0" w:space="0" w:color="auto"/>
        <w:bottom w:val="none" w:sz="0" w:space="0" w:color="auto"/>
        <w:right w:val="none" w:sz="0" w:space="0" w:color="auto"/>
      </w:divBdr>
    </w:div>
    <w:div w:id="2010592338">
      <w:bodyDiv w:val="1"/>
      <w:marLeft w:val="0"/>
      <w:marRight w:val="0"/>
      <w:marTop w:val="0"/>
      <w:marBottom w:val="0"/>
      <w:divBdr>
        <w:top w:val="none" w:sz="0" w:space="0" w:color="auto"/>
        <w:left w:val="none" w:sz="0" w:space="0" w:color="auto"/>
        <w:bottom w:val="none" w:sz="0" w:space="0" w:color="auto"/>
        <w:right w:val="none" w:sz="0" w:space="0" w:color="auto"/>
      </w:divBdr>
    </w:div>
    <w:div w:id="2018801444">
      <w:bodyDiv w:val="1"/>
      <w:marLeft w:val="0"/>
      <w:marRight w:val="0"/>
      <w:marTop w:val="0"/>
      <w:marBottom w:val="0"/>
      <w:divBdr>
        <w:top w:val="none" w:sz="0" w:space="0" w:color="auto"/>
        <w:left w:val="none" w:sz="0" w:space="0" w:color="auto"/>
        <w:bottom w:val="none" w:sz="0" w:space="0" w:color="auto"/>
        <w:right w:val="none" w:sz="0" w:space="0" w:color="auto"/>
      </w:divBdr>
    </w:div>
    <w:div w:id="2023967762">
      <w:bodyDiv w:val="1"/>
      <w:marLeft w:val="0"/>
      <w:marRight w:val="0"/>
      <w:marTop w:val="0"/>
      <w:marBottom w:val="0"/>
      <w:divBdr>
        <w:top w:val="none" w:sz="0" w:space="0" w:color="auto"/>
        <w:left w:val="none" w:sz="0" w:space="0" w:color="auto"/>
        <w:bottom w:val="none" w:sz="0" w:space="0" w:color="auto"/>
        <w:right w:val="none" w:sz="0" w:space="0" w:color="auto"/>
      </w:divBdr>
    </w:div>
    <w:div w:id="2030640659">
      <w:bodyDiv w:val="1"/>
      <w:marLeft w:val="0"/>
      <w:marRight w:val="0"/>
      <w:marTop w:val="0"/>
      <w:marBottom w:val="0"/>
      <w:divBdr>
        <w:top w:val="none" w:sz="0" w:space="0" w:color="auto"/>
        <w:left w:val="none" w:sz="0" w:space="0" w:color="auto"/>
        <w:bottom w:val="none" w:sz="0" w:space="0" w:color="auto"/>
        <w:right w:val="none" w:sz="0" w:space="0" w:color="auto"/>
      </w:divBdr>
      <w:divsChild>
        <w:div w:id="1166677130">
          <w:marLeft w:val="0"/>
          <w:marRight w:val="0"/>
          <w:marTop w:val="0"/>
          <w:marBottom w:val="0"/>
          <w:divBdr>
            <w:top w:val="none" w:sz="0" w:space="0" w:color="auto"/>
            <w:left w:val="none" w:sz="0" w:space="0" w:color="auto"/>
            <w:bottom w:val="none" w:sz="0" w:space="0" w:color="auto"/>
            <w:right w:val="none" w:sz="0" w:space="0" w:color="auto"/>
          </w:divBdr>
          <w:divsChild>
            <w:div w:id="1269002536">
              <w:marLeft w:val="0"/>
              <w:marRight w:val="0"/>
              <w:marTop w:val="0"/>
              <w:marBottom w:val="0"/>
              <w:divBdr>
                <w:top w:val="none" w:sz="0" w:space="0" w:color="auto"/>
                <w:left w:val="none" w:sz="0" w:space="0" w:color="auto"/>
                <w:bottom w:val="none" w:sz="0" w:space="0" w:color="auto"/>
                <w:right w:val="none" w:sz="0" w:space="0" w:color="auto"/>
              </w:divBdr>
              <w:divsChild>
                <w:div w:id="561793905">
                  <w:marLeft w:val="0"/>
                  <w:marRight w:val="0"/>
                  <w:marTop w:val="0"/>
                  <w:marBottom w:val="0"/>
                  <w:divBdr>
                    <w:top w:val="none" w:sz="0" w:space="0" w:color="auto"/>
                    <w:left w:val="none" w:sz="0" w:space="0" w:color="auto"/>
                    <w:bottom w:val="none" w:sz="0" w:space="0" w:color="auto"/>
                    <w:right w:val="none" w:sz="0" w:space="0" w:color="auto"/>
                  </w:divBdr>
                  <w:divsChild>
                    <w:div w:id="434910676">
                      <w:marLeft w:val="0"/>
                      <w:marRight w:val="0"/>
                      <w:marTop w:val="0"/>
                      <w:marBottom w:val="0"/>
                      <w:divBdr>
                        <w:top w:val="none" w:sz="0" w:space="0" w:color="auto"/>
                        <w:left w:val="none" w:sz="0" w:space="0" w:color="auto"/>
                        <w:bottom w:val="none" w:sz="0" w:space="0" w:color="auto"/>
                        <w:right w:val="none" w:sz="0" w:space="0" w:color="auto"/>
                      </w:divBdr>
                      <w:divsChild>
                        <w:div w:id="240339116">
                          <w:marLeft w:val="0"/>
                          <w:marRight w:val="0"/>
                          <w:marTop w:val="0"/>
                          <w:marBottom w:val="0"/>
                          <w:divBdr>
                            <w:top w:val="none" w:sz="0" w:space="0" w:color="auto"/>
                            <w:left w:val="none" w:sz="0" w:space="0" w:color="auto"/>
                            <w:bottom w:val="none" w:sz="0" w:space="0" w:color="auto"/>
                            <w:right w:val="none" w:sz="0" w:space="0" w:color="auto"/>
                          </w:divBdr>
                          <w:divsChild>
                            <w:div w:id="3064714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039155341">
      <w:bodyDiv w:val="1"/>
      <w:marLeft w:val="0"/>
      <w:marRight w:val="0"/>
      <w:marTop w:val="0"/>
      <w:marBottom w:val="0"/>
      <w:divBdr>
        <w:top w:val="none" w:sz="0" w:space="0" w:color="auto"/>
        <w:left w:val="none" w:sz="0" w:space="0" w:color="auto"/>
        <w:bottom w:val="none" w:sz="0" w:space="0" w:color="auto"/>
        <w:right w:val="none" w:sz="0" w:space="0" w:color="auto"/>
      </w:divBdr>
      <w:divsChild>
        <w:div w:id="283925904">
          <w:marLeft w:val="0"/>
          <w:marRight w:val="0"/>
          <w:marTop w:val="0"/>
          <w:marBottom w:val="0"/>
          <w:divBdr>
            <w:top w:val="none" w:sz="0" w:space="0" w:color="auto"/>
            <w:left w:val="none" w:sz="0" w:space="0" w:color="auto"/>
            <w:bottom w:val="none" w:sz="0" w:space="0" w:color="auto"/>
            <w:right w:val="none" w:sz="0" w:space="0" w:color="auto"/>
          </w:divBdr>
          <w:divsChild>
            <w:div w:id="191068933">
              <w:marLeft w:val="0"/>
              <w:marRight w:val="0"/>
              <w:marTop w:val="0"/>
              <w:marBottom w:val="0"/>
              <w:divBdr>
                <w:top w:val="none" w:sz="0" w:space="0" w:color="auto"/>
                <w:left w:val="none" w:sz="0" w:space="0" w:color="auto"/>
                <w:bottom w:val="none" w:sz="0" w:space="0" w:color="auto"/>
                <w:right w:val="none" w:sz="0" w:space="0" w:color="auto"/>
              </w:divBdr>
              <w:divsChild>
                <w:div w:id="1550264817">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 w:id="2047949130">
      <w:bodyDiv w:val="1"/>
      <w:marLeft w:val="0"/>
      <w:marRight w:val="0"/>
      <w:marTop w:val="0"/>
      <w:marBottom w:val="0"/>
      <w:divBdr>
        <w:top w:val="none" w:sz="0" w:space="0" w:color="auto"/>
        <w:left w:val="none" w:sz="0" w:space="0" w:color="auto"/>
        <w:bottom w:val="none" w:sz="0" w:space="0" w:color="auto"/>
        <w:right w:val="none" w:sz="0" w:space="0" w:color="auto"/>
      </w:divBdr>
    </w:div>
    <w:div w:id="2049530914">
      <w:bodyDiv w:val="1"/>
      <w:marLeft w:val="0"/>
      <w:marRight w:val="0"/>
      <w:marTop w:val="0"/>
      <w:marBottom w:val="0"/>
      <w:divBdr>
        <w:top w:val="none" w:sz="0" w:space="0" w:color="auto"/>
        <w:left w:val="none" w:sz="0" w:space="0" w:color="auto"/>
        <w:bottom w:val="none" w:sz="0" w:space="0" w:color="auto"/>
        <w:right w:val="none" w:sz="0" w:space="0" w:color="auto"/>
      </w:divBdr>
    </w:div>
    <w:div w:id="2052728243">
      <w:bodyDiv w:val="1"/>
      <w:marLeft w:val="0"/>
      <w:marRight w:val="0"/>
      <w:marTop w:val="0"/>
      <w:marBottom w:val="0"/>
      <w:divBdr>
        <w:top w:val="none" w:sz="0" w:space="0" w:color="auto"/>
        <w:left w:val="none" w:sz="0" w:space="0" w:color="auto"/>
        <w:bottom w:val="none" w:sz="0" w:space="0" w:color="auto"/>
        <w:right w:val="none" w:sz="0" w:space="0" w:color="auto"/>
      </w:divBdr>
    </w:div>
    <w:div w:id="2054696693">
      <w:bodyDiv w:val="1"/>
      <w:marLeft w:val="0"/>
      <w:marRight w:val="0"/>
      <w:marTop w:val="0"/>
      <w:marBottom w:val="0"/>
      <w:divBdr>
        <w:top w:val="none" w:sz="0" w:space="0" w:color="auto"/>
        <w:left w:val="none" w:sz="0" w:space="0" w:color="auto"/>
        <w:bottom w:val="none" w:sz="0" w:space="0" w:color="auto"/>
        <w:right w:val="none" w:sz="0" w:space="0" w:color="auto"/>
      </w:divBdr>
    </w:div>
    <w:div w:id="2055931529">
      <w:bodyDiv w:val="1"/>
      <w:marLeft w:val="0"/>
      <w:marRight w:val="0"/>
      <w:marTop w:val="0"/>
      <w:marBottom w:val="0"/>
      <w:divBdr>
        <w:top w:val="none" w:sz="0" w:space="0" w:color="auto"/>
        <w:left w:val="none" w:sz="0" w:space="0" w:color="auto"/>
        <w:bottom w:val="none" w:sz="0" w:space="0" w:color="auto"/>
        <w:right w:val="none" w:sz="0" w:space="0" w:color="auto"/>
      </w:divBdr>
    </w:div>
    <w:div w:id="2064910019">
      <w:bodyDiv w:val="1"/>
      <w:marLeft w:val="0"/>
      <w:marRight w:val="0"/>
      <w:marTop w:val="0"/>
      <w:marBottom w:val="0"/>
      <w:divBdr>
        <w:top w:val="none" w:sz="0" w:space="0" w:color="auto"/>
        <w:left w:val="none" w:sz="0" w:space="0" w:color="auto"/>
        <w:bottom w:val="none" w:sz="0" w:space="0" w:color="auto"/>
        <w:right w:val="none" w:sz="0" w:space="0" w:color="auto"/>
      </w:divBdr>
    </w:div>
    <w:div w:id="2079747829">
      <w:bodyDiv w:val="1"/>
      <w:marLeft w:val="0"/>
      <w:marRight w:val="0"/>
      <w:marTop w:val="0"/>
      <w:marBottom w:val="0"/>
      <w:divBdr>
        <w:top w:val="none" w:sz="0" w:space="0" w:color="auto"/>
        <w:left w:val="none" w:sz="0" w:space="0" w:color="auto"/>
        <w:bottom w:val="none" w:sz="0" w:space="0" w:color="auto"/>
        <w:right w:val="none" w:sz="0" w:space="0" w:color="auto"/>
      </w:divBdr>
    </w:div>
    <w:div w:id="2080789766">
      <w:bodyDiv w:val="1"/>
      <w:marLeft w:val="0"/>
      <w:marRight w:val="0"/>
      <w:marTop w:val="0"/>
      <w:marBottom w:val="0"/>
      <w:divBdr>
        <w:top w:val="none" w:sz="0" w:space="0" w:color="auto"/>
        <w:left w:val="none" w:sz="0" w:space="0" w:color="auto"/>
        <w:bottom w:val="none" w:sz="0" w:space="0" w:color="auto"/>
        <w:right w:val="none" w:sz="0" w:space="0" w:color="auto"/>
      </w:divBdr>
    </w:div>
    <w:div w:id="2086487981">
      <w:bodyDiv w:val="1"/>
      <w:marLeft w:val="0"/>
      <w:marRight w:val="0"/>
      <w:marTop w:val="0"/>
      <w:marBottom w:val="0"/>
      <w:divBdr>
        <w:top w:val="none" w:sz="0" w:space="0" w:color="auto"/>
        <w:left w:val="none" w:sz="0" w:space="0" w:color="auto"/>
        <w:bottom w:val="none" w:sz="0" w:space="0" w:color="auto"/>
        <w:right w:val="none" w:sz="0" w:space="0" w:color="auto"/>
      </w:divBdr>
    </w:div>
    <w:div w:id="2096246561">
      <w:bodyDiv w:val="1"/>
      <w:marLeft w:val="0"/>
      <w:marRight w:val="0"/>
      <w:marTop w:val="0"/>
      <w:marBottom w:val="0"/>
      <w:divBdr>
        <w:top w:val="none" w:sz="0" w:space="0" w:color="auto"/>
        <w:left w:val="none" w:sz="0" w:space="0" w:color="auto"/>
        <w:bottom w:val="none" w:sz="0" w:space="0" w:color="auto"/>
        <w:right w:val="none" w:sz="0" w:space="0" w:color="auto"/>
      </w:divBdr>
      <w:divsChild>
        <w:div w:id="727411623">
          <w:marLeft w:val="0"/>
          <w:marRight w:val="0"/>
          <w:marTop w:val="0"/>
          <w:marBottom w:val="0"/>
          <w:divBdr>
            <w:top w:val="none" w:sz="0" w:space="0" w:color="auto"/>
            <w:left w:val="none" w:sz="0" w:space="0" w:color="auto"/>
            <w:bottom w:val="none" w:sz="0" w:space="0" w:color="auto"/>
            <w:right w:val="none" w:sz="0" w:space="0" w:color="auto"/>
          </w:divBdr>
          <w:divsChild>
            <w:div w:id="1746804312">
              <w:marLeft w:val="0"/>
              <w:marRight w:val="0"/>
              <w:marTop w:val="0"/>
              <w:marBottom w:val="0"/>
              <w:divBdr>
                <w:top w:val="none" w:sz="0" w:space="0" w:color="auto"/>
                <w:left w:val="none" w:sz="0" w:space="0" w:color="auto"/>
                <w:bottom w:val="none" w:sz="0" w:space="0" w:color="auto"/>
                <w:right w:val="none" w:sz="0" w:space="0" w:color="auto"/>
              </w:divBdr>
              <w:divsChild>
                <w:div w:id="1937709574">
                  <w:marLeft w:val="0"/>
                  <w:marRight w:val="0"/>
                  <w:marTop w:val="0"/>
                  <w:marBottom w:val="0"/>
                  <w:divBdr>
                    <w:top w:val="none" w:sz="0" w:space="0" w:color="auto"/>
                    <w:left w:val="none" w:sz="0" w:space="0" w:color="auto"/>
                    <w:bottom w:val="none" w:sz="0" w:space="0" w:color="auto"/>
                    <w:right w:val="none" w:sz="0" w:space="0" w:color="auto"/>
                  </w:divBdr>
                  <w:divsChild>
                    <w:div w:id="310670667">
                      <w:marLeft w:val="0"/>
                      <w:marRight w:val="0"/>
                      <w:marTop w:val="0"/>
                      <w:marBottom w:val="0"/>
                      <w:divBdr>
                        <w:top w:val="none" w:sz="0" w:space="0" w:color="auto"/>
                        <w:left w:val="none" w:sz="0" w:space="0" w:color="auto"/>
                        <w:bottom w:val="none" w:sz="0" w:space="0" w:color="auto"/>
                        <w:right w:val="none" w:sz="0" w:space="0" w:color="auto"/>
                      </w:divBdr>
                      <w:divsChild>
                        <w:div w:id="916016711">
                          <w:marLeft w:val="0"/>
                          <w:marRight w:val="0"/>
                          <w:marTop w:val="0"/>
                          <w:marBottom w:val="0"/>
                          <w:divBdr>
                            <w:top w:val="none" w:sz="0" w:space="0" w:color="auto"/>
                            <w:left w:val="none" w:sz="0" w:space="0" w:color="auto"/>
                            <w:bottom w:val="none" w:sz="0" w:space="0" w:color="auto"/>
                            <w:right w:val="none" w:sz="0" w:space="0" w:color="auto"/>
                          </w:divBdr>
                          <w:divsChild>
                            <w:div w:id="6679015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2097706479">
      <w:bodyDiv w:val="1"/>
      <w:marLeft w:val="0"/>
      <w:marRight w:val="0"/>
      <w:marTop w:val="0"/>
      <w:marBottom w:val="0"/>
      <w:divBdr>
        <w:top w:val="none" w:sz="0" w:space="0" w:color="auto"/>
        <w:left w:val="none" w:sz="0" w:space="0" w:color="auto"/>
        <w:bottom w:val="none" w:sz="0" w:space="0" w:color="auto"/>
        <w:right w:val="none" w:sz="0" w:space="0" w:color="auto"/>
      </w:divBdr>
      <w:divsChild>
        <w:div w:id="453596396">
          <w:marLeft w:val="0"/>
          <w:marRight w:val="0"/>
          <w:marTop w:val="0"/>
          <w:marBottom w:val="0"/>
          <w:divBdr>
            <w:top w:val="none" w:sz="0" w:space="0" w:color="auto"/>
            <w:left w:val="none" w:sz="0" w:space="0" w:color="auto"/>
            <w:bottom w:val="none" w:sz="0" w:space="0" w:color="auto"/>
            <w:right w:val="none" w:sz="0" w:space="0" w:color="auto"/>
          </w:divBdr>
          <w:divsChild>
            <w:div w:id="1213344044">
              <w:marLeft w:val="0"/>
              <w:marRight w:val="0"/>
              <w:marTop w:val="0"/>
              <w:marBottom w:val="0"/>
              <w:divBdr>
                <w:top w:val="none" w:sz="0" w:space="0" w:color="auto"/>
                <w:left w:val="none" w:sz="0" w:space="0" w:color="auto"/>
                <w:bottom w:val="none" w:sz="0" w:space="0" w:color="auto"/>
                <w:right w:val="none" w:sz="0" w:space="0" w:color="auto"/>
              </w:divBdr>
              <w:divsChild>
                <w:div w:id="1899321819">
                  <w:marLeft w:val="0"/>
                  <w:marRight w:val="0"/>
                  <w:marTop w:val="0"/>
                  <w:marBottom w:val="0"/>
                  <w:divBdr>
                    <w:top w:val="none" w:sz="0" w:space="0" w:color="auto"/>
                    <w:left w:val="none" w:sz="0" w:space="0" w:color="auto"/>
                    <w:bottom w:val="none" w:sz="0" w:space="0" w:color="auto"/>
                    <w:right w:val="none" w:sz="0" w:space="0" w:color="auto"/>
                  </w:divBdr>
                  <w:divsChild>
                    <w:div w:id="575281710">
                      <w:marLeft w:val="0"/>
                      <w:marRight w:val="0"/>
                      <w:marTop w:val="0"/>
                      <w:marBottom w:val="0"/>
                      <w:divBdr>
                        <w:top w:val="none" w:sz="0" w:space="0" w:color="auto"/>
                        <w:left w:val="none" w:sz="0" w:space="0" w:color="auto"/>
                        <w:bottom w:val="none" w:sz="0" w:space="0" w:color="auto"/>
                        <w:right w:val="none" w:sz="0" w:space="0" w:color="auto"/>
                      </w:divBdr>
                      <w:divsChild>
                        <w:div w:id="1684503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115782940">
      <w:bodyDiv w:val="1"/>
      <w:marLeft w:val="0"/>
      <w:marRight w:val="0"/>
      <w:marTop w:val="0"/>
      <w:marBottom w:val="0"/>
      <w:divBdr>
        <w:top w:val="none" w:sz="0" w:space="0" w:color="auto"/>
        <w:left w:val="none" w:sz="0" w:space="0" w:color="auto"/>
        <w:bottom w:val="none" w:sz="0" w:space="0" w:color="auto"/>
        <w:right w:val="none" w:sz="0" w:space="0" w:color="auto"/>
      </w:divBdr>
      <w:divsChild>
        <w:div w:id="1505901749">
          <w:marLeft w:val="0"/>
          <w:marRight w:val="0"/>
          <w:marTop w:val="0"/>
          <w:marBottom w:val="0"/>
          <w:divBdr>
            <w:top w:val="none" w:sz="0" w:space="0" w:color="auto"/>
            <w:left w:val="none" w:sz="0" w:space="0" w:color="auto"/>
            <w:bottom w:val="none" w:sz="0" w:space="0" w:color="auto"/>
            <w:right w:val="none" w:sz="0" w:space="0" w:color="auto"/>
          </w:divBdr>
          <w:divsChild>
            <w:div w:id="1785684801">
              <w:marLeft w:val="0"/>
              <w:marRight w:val="0"/>
              <w:marTop w:val="0"/>
              <w:marBottom w:val="0"/>
              <w:divBdr>
                <w:top w:val="none" w:sz="0" w:space="0" w:color="auto"/>
                <w:left w:val="none" w:sz="0" w:space="0" w:color="auto"/>
                <w:bottom w:val="none" w:sz="0" w:space="0" w:color="auto"/>
                <w:right w:val="none" w:sz="0" w:space="0" w:color="auto"/>
              </w:divBdr>
              <w:divsChild>
                <w:div w:id="1997221427">
                  <w:marLeft w:val="0"/>
                  <w:marRight w:val="0"/>
                  <w:marTop w:val="0"/>
                  <w:marBottom w:val="300"/>
                  <w:divBdr>
                    <w:top w:val="none" w:sz="0" w:space="0" w:color="auto"/>
                    <w:left w:val="none" w:sz="0" w:space="0" w:color="auto"/>
                    <w:bottom w:val="none" w:sz="0" w:space="0" w:color="auto"/>
                    <w:right w:val="none" w:sz="0" w:space="0" w:color="auto"/>
                  </w:divBdr>
                  <w:divsChild>
                    <w:div w:id="535974297">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sChild>
        </w:div>
      </w:divsChild>
    </w:div>
    <w:div w:id="214141644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3.xml"/><Relationship Id="rId26" Type="http://schemas.openxmlformats.org/officeDocument/2006/relationships/image" Target="media/image6.png"/><Relationship Id="rId39" Type="http://schemas.openxmlformats.org/officeDocument/2006/relationships/hyperlink" Target="https://australian.museum/learn/species-identification/ask-an-expert/what-is-a-monotreme/" TargetMode="External"/><Relationship Id="rId21" Type="http://schemas.openxmlformats.org/officeDocument/2006/relationships/image" Target="media/image3.png"/><Relationship Id="rId34" Type="http://schemas.openxmlformats.org/officeDocument/2006/relationships/image" Target="media/image10.jpeg"/><Relationship Id="rId42" Type="http://schemas.openxmlformats.org/officeDocument/2006/relationships/footer" Target="footer4.xml"/><Relationship Id="rId47" Type="http://schemas.openxmlformats.org/officeDocument/2006/relationships/footer" Target="footer9.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footer" Target="footer1.xml"/><Relationship Id="rId29" Type="http://schemas.openxmlformats.org/officeDocument/2006/relationships/hyperlink" Target="https://www.abc.net.au/education/effects-of-sugar-on-our-health/14112108" TargetMode="External"/><Relationship Id="rId11" Type="http://schemas.openxmlformats.org/officeDocument/2006/relationships/hyperlink" Target="https://www.australiancurriculum.edu.au/f-10-curriculum/learning-areas/english/year-4_year-5_year-6/content-description?subject-identifier=ENGENGY6&amp;content-description-code=AC9E6LY05&amp;detailed-content-descriptions=0&amp;hide-ccp=0&amp;hide-gc=0&amp;side-by-side=1&amp;strands-start-index=0&amp;view=quick&amp;cdref=elaborations" TargetMode="External"/><Relationship Id="rId24" Type="http://schemas.openxmlformats.org/officeDocument/2006/relationships/image" Target="media/image5.png"/><Relationship Id="rId32" Type="http://schemas.openxmlformats.org/officeDocument/2006/relationships/image" Target="media/image8.png"/><Relationship Id="rId37" Type="http://schemas.openxmlformats.org/officeDocument/2006/relationships/hyperlink" Target="https://www.abc.net.au/btn/classroom/platypus-return/102364364" TargetMode="External"/><Relationship Id="rId40" Type="http://schemas.openxmlformats.org/officeDocument/2006/relationships/hyperlink" Target="https://museumsvictoria.com.au/article/the-platypus-a-unique-and-vulnerable-australian/" TargetMode="External"/><Relationship Id="rId45" Type="http://schemas.openxmlformats.org/officeDocument/2006/relationships/footer" Target="footer7.xml"/><Relationship Id="rId5" Type="http://schemas.openxmlformats.org/officeDocument/2006/relationships/numbering" Target="numbering.xml"/><Relationship Id="rId15" Type="http://schemas.openxmlformats.org/officeDocument/2006/relationships/hyperlink" Target="https://www.abc.net.au/btn/weekly-teacher-resources/10746906" TargetMode="External"/><Relationship Id="rId23" Type="http://schemas.microsoft.com/office/2007/relationships/hdphoto" Target="media/hdphoto1.wdp"/><Relationship Id="rId28" Type="http://schemas.openxmlformats.org/officeDocument/2006/relationships/hyperlink" Target="https://www.ama.com.au/media/sugar-tax-needed-tackle-australias-worsening-obesity-crisis" TargetMode="External"/><Relationship Id="rId36" Type="http://schemas.openxmlformats.org/officeDocument/2006/relationships/hyperlink" Target="https://www.abc.net.au/btn/classroom/platypus-protection/103482192" TargetMode="External"/><Relationship Id="rId49"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image" Target="media/image2.png"/><Relationship Id="rId31" Type="http://schemas.openxmlformats.org/officeDocument/2006/relationships/image" Target="media/image7.png"/><Relationship Id="rId44" Type="http://schemas.openxmlformats.org/officeDocument/2006/relationships/footer" Target="footer6.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abc.net.au/btn/weekly-teacher-resources/10746906" TargetMode="External"/><Relationship Id="rId22" Type="http://schemas.openxmlformats.org/officeDocument/2006/relationships/image" Target="media/image4.png"/><Relationship Id="rId27" Type="http://schemas.openxmlformats.org/officeDocument/2006/relationships/hyperlink" Target="https://www.abc.net.au/btn/newsbreak/13989262?utm_source=braze&amp;utm_medium=email&amp;utm_campaign=btn_newsletter_20260507&amp;utm_id=69fc3f7d63bbde553e844f30825bda1d" TargetMode="External"/><Relationship Id="rId30" Type="http://schemas.openxmlformats.org/officeDocument/2006/relationships/hyperlink" Target="https://www.betterhealth.vic.gov.au/health/healthyliving/sugar" TargetMode="External"/><Relationship Id="rId35" Type="http://schemas.openxmlformats.org/officeDocument/2006/relationships/hyperlink" Target="https://youtu.be/lDl5QwAR8DI" TargetMode="External"/><Relationship Id="rId43" Type="http://schemas.openxmlformats.org/officeDocument/2006/relationships/footer" Target="footer5.xml"/><Relationship Id="rId48" Type="http://schemas.openxmlformats.org/officeDocument/2006/relationships/fontTable" Target="fontTable.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yperlink" Target="https://www.australiancurriculum.edu.au/f-10-curriculum/learning-areas/english/year-4_year-5_year-6/content-description?subject-identifier=ENGENGY6&amp;content-description-code=AC9E6LY05&amp;detailed-content-descriptions=0&amp;hide-ccp=0&amp;hide-gc=0&amp;side-by-side=1&amp;strands-start-index=0&amp;view=quick&amp;cdref=elaborations" TargetMode="External"/><Relationship Id="rId17" Type="http://schemas.openxmlformats.org/officeDocument/2006/relationships/footer" Target="footer2.xml"/><Relationship Id="rId25" Type="http://schemas.openxmlformats.org/officeDocument/2006/relationships/hyperlink" Target="https://www.abc.net.au/btn/financial-literacy/106567956" TargetMode="External"/><Relationship Id="rId33" Type="http://schemas.openxmlformats.org/officeDocument/2006/relationships/image" Target="media/image9.jpeg"/><Relationship Id="rId38" Type="http://schemas.openxmlformats.org/officeDocument/2006/relationships/hyperlink" Target="https://australian.museum/learn/animals/mammals/platypus/" TargetMode="External"/><Relationship Id="rId46" Type="http://schemas.openxmlformats.org/officeDocument/2006/relationships/footer" Target="footer8.xml"/><Relationship Id="rId20" Type="http://schemas.openxmlformats.org/officeDocument/2006/relationships/hyperlink" Target="https://www.youtube.com/watch?v=47bwgKzuGjY" TargetMode="External"/><Relationship Id="rId41" Type="http://schemas.openxmlformats.org/officeDocument/2006/relationships/hyperlink" Target="https://www.abc.net.au/education/our-animals-ep-10-lives-of-platypuses/13605718" TargetMode="External"/><Relationship Id="rId1" Type="http://schemas.openxmlformats.org/officeDocument/2006/relationships/customXml" Target="../customXml/item1.xml"/><Relationship Id="rId6" Type="http://schemas.openxmlformats.org/officeDocument/2006/relationships/styles" Target="styl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630a36d5-a42a-446c-b33d-2f3aedc21e2f" xsi:nil="true"/>
    <lcf76f155ced4ddcb4097134ff3c332f xmlns="f76b0687-0a0e-486f-837e-977dfb9f488a">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45F2C2328BBAE4195207C7B9D7E5A05" ma:contentTypeVersion="20" ma:contentTypeDescription="Create a new document." ma:contentTypeScope="" ma:versionID="df6c26b34eb4ec1113420b22e5f1fa9d">
  <xsd:schema xmlns:xsd="http://www.w3.org/2001/XMLSchema" xmlns:xs="http://www.w3.org/2001/XMLSchema" xmlns:p="http://schemas.microsoft.com/office/2006/metadata/properties" xmlns:ns2="f76b0687-0a0e-486f-837e-977dfb9f488a" xmlns:ns3="630a36d5-a42a-446c-b33d-2f3aedc21e2f" targetNamespace="http://schemas.microsoft.com/office/2006/metadata/properties" ma:root="true" ma:fieldsID="a9bb5cb705a1ed822240a83f6e017cdd" ns2:_="" ns3:_="">
    <xsd:import namespace="f76b0687-0a0e-486f-837e-977dfb9f488a"/>
    <xsd:import namespace="630a36d5-a42a-446c-b33d-2f3aedc21e2f"/>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6b0687-0a0e-486f-837e-977dfb9f48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c82aebf9-bd50-4fa2-8791-c5ff1e62ca7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30a36d5-a42a-446c-b33d-2f3aedc21e2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77ac3f16-604c-4d27-b2d6-9cb3d7974797}" ma:internalName="TaxCatchAll" ma:showField="CatchAllData" ma:web="630a36d5-a42a-446c-b33d-2f3aedc21e2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07C0B4E-8D42-4745-B9F1-CC1F9C5C861B}">
  <ds:schemaRefs>
    <ds:schemaRef ds:uri="http://schemas.microsoft.com/office/2006/metadata/properties"/>
    <ds:schemaRef ds:uri="http://schemas.microsoft.com/office/infopath/2007/PartnerControls"/>
    <ds:schemaRef ds:uri="630a36d5-a42a-446c-b33d-2f3aedc21e2f"/>
    <ds:schemaRef ds:uri="f76b0687-0a0e-486f-837e-977dfb9f488a"/>
  </ds:schemaRefs>
</ds:datastoreItem>
</file>

<file path=customXml/itemProps2.xml><?xml version="1.0" encoding="utf-8"?>
<ds:datastoreItem xmlns:ds="http://schemas.openxmlformats.org/officeDocument/2006/customXml" ds:itemID="{9A74AD6C-E5EE-4ACB-8F8C-1DC0F71D40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6b0687-0a0e-486f-837e-977dfb9f488a"/>
    <ds:schemaRef ds:uri="630a36d5-a42a-446c-b33d-2f3aedc21e2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C7EB9C-0A26-4944-AA28-F1E065C341A8}">
  <ds:schemaRefs>
    <ds:schemaRef ds:uri="http://schemas.openxmlformats.org/officeDocument/2006/bibliography"/>
  </ds:schemaRefs>
</ds:datastoreItem>
</file>

<file path=customXml/itemProps4.xml><?xml version="1.0" encoding="utf-8"?>
<ds:datastoreItem xmlns:ds="http://schemas.openxmlformats.org/officeDocument/2006/customXml" ds:itemID="{C0E05618-3F8B-4346-A620-B1751E2831E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2942</TotalTime>
  <Pages>18</Pages>
  <Words>5867</Words>
  <Characters>28279</Characters>
  <Application>Microsoft Office Word</Application>
  <DocSecurity>0</DocSecurity>
  <Lines>807</Lines>
  <Paragraphs>296</Paragraphs>
  <ScaleCrop>false</ScaleCrop>
  <HeadingPairs>
    <vt:vector size="2" baseType="variant">
      <vt:variant>
        <vt:lpstr>Title</vt:lpstr>
      </vt:variant>
      <vt:variant>
        <vt:i4>1</vt:i4>
      </vt:variant>
    </vt:vector>
  </HeadingPairs>
  <TitlesOfParts>
    <vt:vector size="1" baseType="lpstr">
      <vt:lpstr/>
    </vt:vector>
  </TitlesOfParts>
  <Company>Australian Broadcasting Corporation</Company>
  <LinksUpToDate>false</LinksUpToDate>
  <CharactersWithSpaces>33850</CharactersWithSpaces>
  <SharedDoc>false</SharedDoc>
  <HLinks>
    <vt:vector size="60" baseType="variant">
      <vt:variant>
        <vt:i4>7078013</vt:i4>
      </vt:variant>
      <vt:variant>
        <vt:i4>27</vt:i4>
      </vt:variant>
      <vt:variant>
        <vt:i4>0</vt:i4>
      </vt:variant>
      <vt:variant>
        <vt:i4>5</vt:i4>
      </vt:variant>
      <vt:variant>
        <vt:lpwstr>http://www.rfs.nsw.gov.au/plan-and-prepare/bush-fire-survival-plan</vt:lpwstr>
      </vt:variant>
      <vt:variant>
        <vt:lpwstr/>
      </vt:variant>
      <vt:variant>
        <vt:i4>4653077</vt:i4>
      </vt:variant>
      <vt:variant>
        <vt:i4>24</vt:i4>
      </vt:variant>
      <vt:variant>
        <vt:i4>0</vt:i4>
      </vt:variant>
      <vt:variant>
        <vt:i4>5</vt:i4>
      </vt:variant>
      <vt:variant>
        <vt:lpwstr>https://www.abc.net.au/news/emergency/plan-for-an-emergency/bushfire/</vt:lpwstr>
      </vt:variant>
      <vt:variant>
        <vt:lpwstr/>
      </vt:variant>
      <vt:variant>
        <vt:i4>2818166</vt:i4>
      </vt:variant>
      <vt:variant>
        <vt:i4>21</vt:i4>
      </vt:variant>
      <vt:variant>
        <vt:i4>0</vt:i4>
      </vt:variant>
      <vt:variant>
        <vt:i4>5</vt:i4>
      </vt:variant>
      <vt:variant>
        <vt:lpwstr>https://www.abc.net.au/btn/classroom/spring-fires/10529528</vt:lpwstr>
      </vt:variant>
      <vt:variant>
        <vt:lpwstr/>
      </vt:variant>
      <vt:variant>
        <vt:i4>6684793</vt:i4>
      </vt:variant>
      <vt:variant>
        <vt:i4>18</vt:i4>
      </vt:variant>
      <vt:variant>
        <vt:i4>0</vt:i4>
      </vt:variant>
      <vt:variant>
        <vt:i4>5</vt:i4>
      </vt:variant>
      <vt:variant>
        <vt:lpwstr>https://www.abc.net.au/btn/classroom/bushfire-plan/10529444</vt:lpwstr>
      </vt:variant>
      <vt:variant>
        <vt:lpwstr/>
      </vt:variant>
      <vt:variant>
        <vt:i4>6684793</vt:i4>
      </vt:variant>
      <vt:variant>
        <vt:i4>15</vt:i4>
      </vt:variant>
      <vt:variant>
        <vt:i4>0</vt:i4>
      </vt:variant>
      <vt:variant>
        <vt:i4>5</vt:i4>
      </vt:variant>
      <vt:variant>
        <vt:lpwstr>https://www.abc.net.au/btn/classroom/bushfire-plan/10529444</vt:lpwstr>
      </vt:variant>
      <vt:variant>
        <vt:lpwstr/>
      </vt:variant>
      <vt:variant>
        <vt:i4>7078013</vt:i4>
      </vt:variant>
      <vt:variant>
        <vt:i4>12</vt:i4>
      </vt:variant>
      <vt:variant>
        <vt:i4>0</vt:i4>
      </vt:variant>
      <vt:variant>
        <vt:i4>5</vt:i4>
      </vt:variant>
      <vt:variant>
        <vt:lpwstr>http://www.rfs.nsw.gov.au/plan-and-prepare/bush-fire-survival-plan</vt:lpwstr>
      </vt:variant>
      <vt:variant>
        <vt:lpwstr/>
      </vt:variant>
      <vt:variant>
        <vt:i4>4718678</vt:i4>
      </vt:variant>
      <vt:variant>
        <vt:i4>9</vt:i4>
      </vt:variant>
      <vt:variant>
        <vt:i4>0</vt:i4>
      </vt:variant>
      <vt:variant>
        <vt:i4>5</vt:i4>
      </vt:variant>
      <vt:variant>
        <vt:lpwstr>https://youtu.be/MWaAR0ZcdGI</vt:lpwstr>
      </vt:variant>
      <vt:variant>
        <vt:lpwstr/>
      </vt:variant>
      <vt:variant>
        <vt:i4>1441874</vt:i4>
      </vt:variant>
      <vt:variant>
        <vt:i4>6</vt:i4>
      </vt:variant>
      <vt:variant>
        <vt:i4>0</vt:i4>
      </vt:variant>
      <vt:variant>
        <vt:i4>5</vt:i4>
      </vt:variant>
      <vt:variant>
        <vt:lpwstr>https://www.canva.com/templates/infographics/</vt:lpwstr>
      </vt:variant>
      <vt:variant>
        <vt:lpwstr/>
      </vt:variant>
      <vt:variant>
        <vt:i4>5439559</vt:i4>
      </vt:variant>
      <vt:variant>
        <vt:i4>3</vt:i4>
      </vt:variant>
      <vt:variant>
        <vt:i4>0</vt:i4>
      </vt:variant>
      <vt:variant>
        <vt:i4>5</vt:i4>
      </vt:variant>
      <vt:variant>
        <vt:lpwstr>https://prezi.com/index/</vt:lpwstr>
      </vt:variant>
      <vt:variant>
        <vt:lpwstr/>
      </vt:variant>
      <vt:variant>
        <vt:i4>2949174</vt:i4>
      </vt:variant>
      <vt:variant>
        <vt:i4>0</vt:i4>
      </vt:variant>
      <vt:variant>
        <vt:i4>0</vt:i4>
      </vt:variant>
      <vt:variant>
        <vt:i4>5</vt:i4>
      </vt:variant>
      <vt:variant>
        <vt:lpwstr>https://www.abc.net.au/news/2019-02-08/bushfires-explained/10793708</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moores6a</dc:creator>
  <cp:keywords/>
  <dc:description/>
  <cp:lastModifiedBy>Daniel Mee</cp:lastModifiedBy>
  <cp:revision>165</cp:revision>
  <cp:lastPrinted>2019-09-25T06:31:00Z</cp:lastPrinted>
  <dcterms:created xsi:type="dcterms:W3CDTF">2022-10-31T06:08:00Z</dcterms:created>
  <dcterms:modified xsi:type="dcterms:W3CDTF">2026-05-11T12:33:00Z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0x010100945F2C2328BBAE4195207C7B9D7E5A05</vt:lpwstr>
  </property>
</Properties>
</file>